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2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3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notesSlides/notesSlide4.xml" ContentType="application/vnd.openxmlformats-officedocument.presentationml.notesSlide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diagrams/data25.xml" ContentType="application/vnd.openxmlformats-officedocument.drawingml.diagramData+xml"/>
  <Override PartName="/ppt/diagrams/layout25.xml" ContentType="application/vnd.openxmlformats-officedocument.drawingml.diagramLayout+xml"/>
  <Override PartName="/ppt/diagrams/quickStyle25.xml" ContentType="application/vnd.openxmlformats-officedocument.drawingml.diagramStyle+xml"/>
  <Override PartName="/ppt/diagrams/colors25.xml" ContentType="application/vnd.openxmlformats-officedocument.drawingml.diagramColors+xml"/>
  <Override PartName="/ppt/diagrams/drawing25.xml" ContentType="application/vnd.ms-office.drawingml.diagramDrawing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45"/>
  </p:notesMasterIdLst>
  <p:sldIdLst>
    <p:sldId id="256" r:id="rId2"/>
    <p:sldId id="326" r:id="rId3"/>
    <p:sldId id="274" r:id="rId4"/>
    <p:sldId id="292" r:id="rId5"/>
    <p:sldId id="293" r:id="rId6"/>
    <p:sldId id="294" r:id="rId7"/>
    <p:sldId id="310" r:id="rId8"/>
    <p:sldId id="311" r:id="rId9"/>
    <p:sldId id="316" r:id="rId10"/>
    <p:sldId id="317" r:id="rId11"/>
    <p:sldId id="318" r:id="rId12"/>
    <p:sldId id="319" r:id="rId13"/>
    <p:sldId id="327" r:id="rId14"/>
    <p:sldId id="335" r:id="rId15"/>
    <p:sldId id="337" r:id="rId16"/>
    <p:sldId id="328" r:id="rId17"/>
    <p:sldId id="339" r:id="rId18"/>
    <p:sldId id="340" r:id="rId19"/>
    <p:sldId id="341" r:id="rId20"/>
    <p:sldId id="336" r:id="rId21"/>
    <p:sldId id="329" r:id="rId22"/>
    <p:sldId id="333" r:id="rId23"/>
    <p:sldId id="330" r:id="rId24"/>
    <p:sldId id="334" r:id="rId25"/>
    <p:sldId id="332" r:id="rId26"/>
    <p:sldId id="257" r:id="rId27"/>
    <p:sldId id="321" r:id="rId28"/>
    <p:sldId id="258" r:id="rId29"/>
    <p:sldId id="322" r:id="rId30"/>
    <p:sldId id="323" r:id="rId31"/>
    <p:sldId id="324" r:id="rId32"/>
    <p:sldId id="259" r:id="rId33"/>
    <p:sldId id="260" r:id="rId34"/>
    <p:sldId id="261" r:id="rId35"/>
    <p:sldId id="262" r:id="rId36"/>
    <p:sldId id="263" r:id="rId37"/>
    <p:sldId id="312" r:id="rId38"/>
    <p:sldId id="313" r:id="rId39"/>
    <p:sldId id="325" r:id="rId40"/>
    <p:sldId id="314" r:id="rId41"/>
    <p:sldId id="315" r:id="rId42"/>
    <p:sldId id="320" r:id="rId43"/>
    <p:sldId id="338" r:id="rId44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46"/>
      <p:bold r:id="rId47"/>
      <p:italic r:id="rId48"/>
      <p:boldItalic r:id="rId49"/>
    </p:embeddedFont>
    <p:embeddedFont>
      <p:font typeface="Nunito" pitchFamily="2" charset="0"/>
      <p:regular r:id="rId50"/>
      <p:bold r:id="rId51"/>
      <p:italic r:id="rId52"/>
      <p:boldItalic r:id="rId53"/>
    </p:embeddedFont>
    <p:embeddedFont>
      <p:font typeface="Roboto" panose="02000000000000000000" pitchFamily="2" charset="0"/>
      <p:regular r:id="rId54"/>
      <p:bold r:id="rId55"/>
      <p:italic r:id="rId56"/>
      <p:boldItalic r:id="rId57"/>
    </p:embeddedFont>
    <p:embeddedFont>
      <p:font typeface="Walter Turncoat" panose="020B0604020202020204" charset="0"/>
      <p:regular r:id="rId5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DFB9461-E5AC-47F8-8AA6-5BF79E793501}">
  <a:tblStyle styleId="{9DFB9461-E5AC-47F8-8AA6-5BF79E79350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9E96B3EC-8770-4C4F-981F-48A8244F3835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848" y="4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2.fntdata"/><Relationship Id="rId50" Type="http://schemas.openxmlformats.org/officeDocument/2006/relationships/font" Target="fonts/font5.fntdata"/><Relationship Id="rId55" Type="http://schemas.openxmlformats.org/officeDocument/2006/relationships/font" Target="fonts/font10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3" Type="http://schemas.openxmlformats.org/officeDocument/2006/relationships/font" Target="fonts/font8.fntdata"/><Relationship Id="rId58" Type="http://schemas.openxmlformats.org/officeDocument/2006/relationships/font" Target="fonts/font13.fntdata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3.fntdata"/><Relationship Id="rId56" Type="http://schemas.openxmlformats.org/officeDocument/2006/relationships/font" Target="fonts/font11.fntdata"/><Relationship Id="rId8" Type="http://schemas.openxmlformats.org/officeDocument/2006/relationships/slide" Target="slides/slide7.xml"/><Relationship Id="rId51" Type="http://schemas.openxmlformats.org/officeDocument/2006/relationships/font" Target="fonts/font6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1.fntdata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9.fntdata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4.fntdata"/><Relationship Id="rId57" Type="http://schemas.openxmlformats.org/officeDocument/2006/relationships/font" Target="fonts/font12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7.fntdata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iagrams/_rels/data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microsoft.com/office/2007/relationships/hdphoto" Target="../media/hdphoto2.wdp"/><Relationship Id="rId1" Type="http://schemas.openxmlformats.org/officeDocument/2006/relationships/image" Target="../media/image25.png"/></Relationships>
</file>

<file path=ppt/diagrams/_rels/data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svg"/><Relationship Id="rId1" Type="http://schemas.openxmlformats.org/officeDocument/2006/relationships/image" Target="../media/image27.png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30.svg"/></Relationships>
</file>

<file path=ppt/diagrams/_rels/data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image" Target="../media/image35.png"/><Relationship Id="rId4" Type="http://schemas.openxmlformats.org/officeDocument/2006/relationships/image" Target="../media/image38.png"/></Relationships>
</file>

<file path=ppt/diagrams/_rels/data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sv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svg"/><Relationship Id="rId1" Type="http://schemas.openxmlformats.org/officeDocument/2006/relationships/image" Target="../media/image39.png"/><Relationship Id="rId6" Type="http://schemas.openxmlformats.org/officeDocument/2006/relationships/image" Target="../media/image44.svg"/><Relationship Id="rId5" Type="http://schemas.openxmlformats.org/officeDocument/2006/relationships/image" Target="../media/image43.png"/><Relationship Id="rId4" Type="http://schemas.openxmlformats.org/officeDocument/2006/relationships/image" Target="../media/image42.svg"/></Relationships>
</file>

<file path=ppt/diagrams/_rels/data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svg"/><Relationship Id="rId1" Type="http://schemas.openxmlformats.org/officeDocument/2006/relationships/image" Target="../media/image47.png"/><Relationship Id="rId6" Type="http://schemas.openxmlformats.org/officeDocument/2006/relationships/image" Target="../media/image52.svg"/><Relationship Id="rId5" Type="http://schemas.openxmlformats.org/officeDocument/2006/relationships/image" Target="../media/image51.png"/><Relationship Id="rId4" Type="http://schemas.openxmlformats.org/officeDocument/2006/relationships/image" Target="../media/image50.svg"/></Relationships>
</file>

<file path=ppt/diagrams/_rels/drawing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microsoft.com/office/2007/relationships/hdphoto" Target="../media/hdphoto2.wdp"/><Relationship Id="rId1" Type="http://schemas.openxmlformats.org/officeDocument/2006/relationships/image" Target="../media/image25.png"/></Relationships>
</file>

<file path=ppt/diagrams/_rels/drawing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svg"/><Relationship Id="rId1" Type="http://schemas.openxmlformats.org/officeDocument/2006/relationships/image" Target="../media/image27.png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30.svg"/></Relationships>
</file>

<file path=ppt/diagrams/_rels/drawing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image" Target="../media/image35.png"/><Relationship Id="rId4" Type="http://schemas.openxmlformats.org/officeDocument/2006/relationships/image" Target="../media/image38.png"/></Relationships>
</file>

<file path=ppt/diagrams/_rels/drawing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sv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svg"/><Relationship Id="rId1" Type="http://schemas.openxmlformats.org/officeDocument/2006/relationships/image" Target="../media/image39.png"/><Relationship Id="rId6" Type="http://schemas.openxmlformats.org/officeDocument/2006/relationships/image" Target="../media/image44.svg"/><Relationship Id="rId5" Type="http://schemas.openxmlformats.org/officeDocument/2006/relationships/image" Target="../media/image43.png"/><Relationship Id="rId4" Type="http://schemas.openxmlformats.org/officeDocument/2006/relationships/image" Target="../media/image42.svg"/></Relationships>
</file>

<file path=ppt/diagrams/_rels/drawing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svg"/><Relationship Id="rId1" Type="http://schemas.openxmlformats.org/officeDocument/2006/relationships/image" Target="../media/image47.png"/><Relationship Id="rId6" Type="http://schemas.openxmlformats.org/officeDocument/2006/relationships/image" Target="../media/image52.svg"/><Relationship Id="rId5" Type="http://schemas.openxmlformats.org/officeDocument/2006/relationships/image" Target="../media/image51.png"/><Relationship Id="rId4" Type="http://schemas.openxmlformats.org/officeDocument/2006/relationships/image" Target="../media/image5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4D8A2EE-9A0F-40AC-9A7F-C8D950D47CD7}" type="doc">
      <dgm:prSet loTypeId="urn:microsoft.com/office/officeart/2005/8/layout/list1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GB"/>
        </a:p>
      </dgm:t>
    </dgm:pt>
    <dgm:pt modelId="{271F779B-E658-482C-8CC8-A106A03C338F}">
      <dgm:prSet phldrT="[Text]" custT="1"/>
      <dgm:spPr/>
      <dgm:t>
        <a:bodyPr/>
        <a:lstStyle/>
        <a:p>
          <a:r>
            <a:rPr lang="en-US" sz="1800" dirty="0">
              <a:latin typeface="Nunito" pitchFamily="2" charset="0"/>
            </a:rPr>
            <a:t>Career objectives</a:t>
          </a:r>
          <a:endParaRPr lang="en-GB" sz="1800" dirty="0">
            <a:latin typeface="Nunito" pitchFamily="2" charset="0"/>
          </a:endParaRPr>
        </a:p>
      </dgm:t>
    </dgm:pt>
    <dgm:pt modelId="{D648C74A-66B4-4853-9A86-1C81B2188565}" type="parTrans" cxnId="{24C9A15A-CAB1-4821-8C4A-445E76755930}">
      <dgm:prSet/>
      <dgm:spPr/>
      <dgm:t>
        <a:bodyPr/>
        <a:lstStyle/>
        <a:p>
          <a:endParaRPr lang="en-GB" sz="1800">
            <a:latin typeface="Nunito" pitchFamily="2" charset="0"/>
          </a:endParaRPr>
        </a:p>
      </dgm:t>
    </dgm:pt>
    <dgm:pt modelId="{F84C118D-780A-4EE6-B7DC-296EC49EACDD}" type="sibTrans" cxnId="{24C9A15A-CAB1-4821-8C4A-445E76755930}">
      <dgm:prSet/>
      <dgm:spPr/>
      <dgm:t>
        <a:bodyPr/>
        <a:lstStyle/>
        <a:p>
          <a:endParaRPr lang="en-GB" sz="1800">
            <a:latin typeface="Nunito" pitchFamily="2" charset="0"/>
          </a:endParaRPr>
        </a:p>
      </dgm:t>
    </dgm:pt>
    <dgm:pt modelId="{8916ECC5-4419-4BA8-991D-B5045D4FB4A6}">
      <dgm:prSet phldrT="[Text]" custT="1"/>
      <dgm:spPr/>
      <dgm:t>
        <a:bodyPr/>
        <a:lstStyle/>
        <a:p>
          <a:r>
            <a:rPr lang="en-US" sz="1800" dirty="0">
              <a:latin typeface="Nunito" pitchFamily="2" charset="0"/>
            </a:rPr>
            <a:t>Summary of qualifications</a:t>
          </a:r>
          <a:endParaRPr lang="en-GB" sz="1800" dirty="0">
            <a:latin typeface="Nunito" pitchFamily="2" charset="0"/>
          </a:endParaRPr>
        </a:p>
      </dgm:t>
    </dgm:pt>
    <dgm:pt modelId="{C9E92AA5-98CB-486D-A899-540C42CEE9A7}" type="parTrans" cxnId="{A3AB530E-6CB8-408C-B4FB-EF1517F83F07}">
      <dgm:prSet/>
      <dgm:spPr/>
      <dgm:t>
        <a:bodyPr/>
        <a:lstStyle/>
        <a:p>
          <a:endParaRPr lang="en-GB" sz="1800">
            <a:latin typeface="Nunito" pitchFamily="2" charset="0"/>
          </a:endParaRPr>
        </a:p>
      </dgm:t>
    </dgm:pt>
    <dgm:pt modelId="{64DD2166-A66B-4534-BE7C-7B1A70EEFF37}" type="sibTrans" cxnId="{A3AB530E-6CB8-408C-B4FB-EF1517F83F07}">
      <dgm:prSet/>
      <dgm:spPr/>
      <dgm:t>
        <a:bodyPr/>
        <a:lstStyle/>
        <a:p>
          <a:endParaRPr lang="en-GB" sz="1800">
            <a:latin typeface="Nunito" pitchFamily="2" charset="0"/>
          </a:endParaRPr>
        </a:p>
      </dgm:t>
    </dgm:pt>
    <dgm:pt modelId="{2F2BC048-DEDC-483E-B0B2-51B505AC18B6}" type="pres">
      <dgm:prSet presAssocID="{14D8A2EE-9A0F-40AC-9A7F-C8D950D47CD7}" presName="linear" presStyleCnt="0">
        <dgm:presLayoutVars>
          <dgm:dir/>
          <dgm:animLvl val="lvl"/>
          <dgm:resizeHandles val="exact"/>
        </dgm:presLayoutVars>
      </dgm:prSet>
      <dgm:spPr/>
    </dgm:pt>
    <dgm:pt modelId="{52D08BBE-A1F7-4B69-B082-671759480832}" type="pres">
      <dgm:prSet presAssocID="{271F779B-E658-482C-8CC8-A106A03C338F}" presName="parentLin" presStyleCnt="0"/>
      <dgm:spPr/>
    </dgm:pt>
    <dgm:pt modelId="{5E0EDA2F-CA3F-4D4B-847B-2CB491BA87A0}" type="pres">
      <dgm:prSet presAssocID="{271F779B-E658-482C-8CC8-A106A03C338F}" presName="parentLeftMargin" presStyleLbl="node1" presStyleIdx="0" presStyleCnt="2"/>
      <dgm:spPr/>
    </dgm:pt>
    <dgm:pt modelId="{CADB0422-C00B-4003-9BA8-2FDE373141D3}" type="pres">
      <dgm:prSet presAssocID="{271F779B-E658-482C-8CC8-A106A03C338F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B7C967B8-32C4-4A23-A95D-7A39F3BE219C}" type="pres">
      <dgm:prSet presAssocID="{271F779B-E658-482C-8CC8-A106A03C338F}" presName="negativeSpace" presStyleCnt="0"/>
      <dgm:spPr/>
    </dgm:pt>
    <dgm:pt modelId="{CDB79CB2-B1FE-45A6-B8D9-7C4B2C94B9EE}" type="pres">
      <dgm:prSet presAssocID="{271F779B-E658-482C-8CC8-A106A03C338F}" presName="childText" presStyleLbl="conFgAcc1" presStyleIdx="0" presStyleCnt="2">
        <dgm:presLayoutVars>
          <dgm:bulletEnabled val="1"/>
        </dgm:presLayoutVars>
      </dgm:prSet>
      <dgm:spPr/>
    </dgm:pt>
    <dgm:pt modelId="{9AB39D20-B963-438C-AC76-03FC6E13511F}" type="pres">
      <dgm:prSet presAssocID="{F84C118D-780A-4EE6-B7DC-296EC49EACDD}" presName="spaceBetweenRectangles" presStyleCnt="0"/>
      <dgm:spPr/>
    </dgm:pt>
    <dgm:pt modelId="{16B0A195-2AB6-40F7-9B78-5F7867DFB24F}" type="pres">
      <dgm:prSet presAssocID="{8916ECC5-4419-4BA8-991D-B5045D4FB4A6}" presName="parentLin" presStyleCnt="0"/>
      <dgm:spPr/>
    </dgm:pt>
    <dgm:pt modelId="{DAE9722D-67FC-4C54-8E95-E0D8919B5B01}" type="pres">
      <dgm:prSet presAssocID="{8916ECC5-4419-4BA8-991D-B5045D4FB4A6}" presName="parentLeftMargin" presStyleLbl="node1" presStyleIdx="0" presStyleCnt="2"/>
      <dgm:spPr/>
    </dgm:pt>
    <dgm:pt modelId="{E20A64D4-8461-48E7-A476-FA10942E1505}" type="pres">
      <dgm:prSet presAssocID="{8916ECC5-4419-4BA8-991D-B5045D4FB4A6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9A007B4A-9101-4F3C-84B8-396544A00C2F}" type="pres">
      <dgm:prSet presAssocID="{8916ECC5-4419-4BA8-991D-B5045D4FB4A6}" presName="negativeSpace" presStyleCnt="0"/>
      <dgm:spPr/>
    </dgm:pt>
    <dgm:pt modelId="{73635915-09E4-448D-B57C-C91098CAAFB5}" type="pres">
      <dgm:prSet presAssocID="{8916ECC5-4419-4BA8-991D-B5045D4FB4A6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A3AB530E-6CB8-408C-B4FB-EF1517F83F07}" srcId="{14D8A2EE-9A0F-40AC-9A7F-C8D950D47CD7}" destId="{8916ECC5-4419-4BA8-991D-B5045D4FB4A6}" srcOrd="1" destOrd="0" parTransId="{C9E92AA5-98CB-486D-A899-540C42CEE9A7}" sibTransId="{64DD2166-A66B-4534-BE7C-7B1A70EEFF37}"/>
    <dgm:cxn modelId="{BF7F883A-5058-4D18-A8E1-B20BBCFAE81F}" type="presOf" srcId="{8916ECC5-4419-4BA8-991D-B5045D4FB4A6}" destId="{E20A64D4-8461-48E7-A476-FA10942E1505}" srcOrd="1" destOrd="0" presId="urn:microsoft.com/office/officeart/2005/8/layout/list1"/>
    <dgm:cxn modelId="{9CFD5C48-26E5-47D8-8349-180135D00D0E}" type="presOf" srcId="{8916ECC5-4419-4BA8-991D-B5045D4FB4A6}" destId="{DAE9722D-67FC-4C54-8E95-E0D8919B5B01}" srcOrd="0" destOrd="0" presId="urn:microsoft.com/office/officeart/2005/8/layout/list1"/>
    <dgm:cxn modelId="{24C9A15A-CAB1-4821-8C4A-445E76755930}" srcId="{14D8A2EE-9A0F-40AC-9A7F-C8D950D47CD7}" destId="{271F779B-E658-482C-8CC8-A106A03C338F}" srcOrd="0" destOrd="0" parTransId="{D648C74A-66B4-4853-9A86-1C81B2188565}" sibTransId="{F84C118D-780A-4EE6-B7DC-296EC49EACDD}"/>
    <dgm:cxn modelId="{144B2983-AF43-4731-9D82-0F50E53FC216}" type="presOf" srcId="{14D8A2EE-9A0F-40AC-9A7F-C8D950D47CD7}" destId="{2F2BC048-DEDC-483E-B0B2-51B505AC18B6}" srcOrd="0" destOrd="0" presId="urn:microsoft.com/office/officeart/2005/8/layout/list1"/>
    <dgm:cxn modelId="{4F3D5B9A-20CB-4C78-8653-CD3A2D3CA61C}" type="presOf" srcId="{271F779B-E658-482C-8CC8-A106A03C338F}" destId="{CADB0422-C00B-4003-9BA8-2FDE373141D3}" srcOrd="1" destOrd="0" presId="urn:microsoft.com/office/officeart/2005/8/layout/list1"/>
    <dgm:cxn modelId="{51F7449C-6B8E-42E9-8731-36AF25900B0A}" type="presOf" srcId="{271F779B-E658-482C-8CC8-A106A03C338F}" destId="{5E0EDA2F-CA3F-4D4B-847B-2CB491BA87A0}" srcOrd="0" destOrd="0" presId="urn:microsoft.com/office/officeart/2005/8/layout/list1"/>
    <dgm:cxn modelId="{5F879404-C92E-46B2-A2F3-AB7FD9B575BA}" type="presParOf" srcId="{2F2BC048-DEDC-483E-B0B2-51B505AC18B6}" destId="{52D08BBE-A1F7-4B69-B082-671759480832}" srcOrd="0" destOrd="0" presId="urn:microsoft.com/office/officeart/2005/8/layout/list1"/>
    <dgm:cxn modelId="{05B8D41E-FD1E-4CD6-8F92-83BE5FA3A979}" type="presParOf" srcId="{52D08BBE-A1F7-4B69-B082-671759480832}" destId="{5E0EDA2F-CA3F-4D4B-847B-2CB491BA87A0}" srcOrd="0" destOrd="0" presId="urn:microsoft.com/office/officeart/2005/8/layout/list1"/>
    <dgm:cxn modelId="{24A4D1E1-1F9F-4A25-91CB-8AD425B9D075}" type="presParOf" srcId="{52D08BBE-A1F7-4B69-B082-671759480832}" destId="{CADB0422-C00B-4003-9BA8-2FDE373141D3}" srcOrd="1" destOrd="0" presId="urn:microsoft.com/office/officeart/2005/8/layout/list1"/>
    <dgm:cxn modelId="{0E03383A-B391-4F19-8C30-FD59C8842792}" type="presParOf" srcId="{2F2BC048-DEDC-483E-B0B2-51B505AC18B6}" destId="{B7C967B8-32C4-4A23-A95D-7A39F3BE219C}" srcOrd="1" destOrd="0" presId="urn:microsoft.com/office/officeart/2005/8/layout/list1"/>
    <dgm:cxn modelId="{F7D601BF-AE58-47B8-B280-FBB3C1B32591}" type="presParOf" srcId="{2F2BC048-DEDC-483E-B0B2-51B505AC18B6}" destId="{CDB79CB2-B1FE-45A6-B8D9-7C4B2C94B9EE}" srcOrd="2" destOrd="0" presId="urn:microsoft.com/office/officeart/2005/8/layout/list1"/>
    <dgm:cxn modelId="{8B43F08B-DF41-46D7-9946-09BCD24262C0}" type="presParOf" srcId="{2F2BC048-DEDC-483E-B0B2-51B505AC18B6}" destId="{9AB39D20-B963-438C-AC76-03FC6E13511F}" srcOrd="3" destOrd="0" presId="urn:microsoft.com/office/officeart/2005/8/layout/list1"/>
    <dgm:cxn modelId="{5FF94005-C887-43F2-8504-395DDE0A2F5B}" type="presParOf" srcId="{2F2BC048-DEDC-483E-B0B2-51B505AC18B6}" destId="{16B0A195-2AB6-40F7-9B78-5F7867DFB24F}" srcOrd="4" destOrd="0" presId="urn:microsoft.com/office/officeart/2005/8/layout/list1"/>
    <dgm:cxn modelId="{3DC17A2E-1C33-4389-84B6-1E376E37DA2B}" type="presParOf" srcId="{16B0A195-2AB6-40F7-9B78-5F7867DFB24F}" destId="{DAE9722D-67FC-4C54-8E95-E0D8919B5B01}" srcOrd="0" destOrd="0" presId="urn:microsoft.com/office/officeart/2005/8/layout/list1"/>
    <dgm:cxn modelId="{9C6C1ED2-A312-4E92-957F-7A5BFEBFE819}" type="presParOf" srcId="{16B0A195-2AB6-40F7-9B78-5F7867DFB24F}" destId="{E20A64D4-8461-48E7-A476-FA10942E1505}" srcOrd="1" destOrd="0" presId="urn:microsoft.com/office/officeart/2005/8/layout/list1"/>
    <dgm:cxn modelId="{6AEBF735-5A1F-4878-89E3-1E6AEC0F0DD1}" type="presParOf" srcId="{2F2BC048-DEDC-483E-B0B2-51B505AC18B6}" destId="{9A007B4A-9101-4F3C-84B8-396544A00C2F}" srcOrd="5" destOrd="0" presId="urn:microsoft.com/office/officeart/2005/8/layout/list1"/>
    <dgm:cxn modelId="{154E9CAF-1141-438B-BAF2-FFEEB7CCE710}" type="presParOf" srcId="{2F2BC048-DEDC-483E-B0B2-51B505AC18B6}" destId="{73635915-09E4-448D-B57C-C91098CAAFB5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D32D750F-E796-41CA-AC11-F42A9340428F}" type="doc">
      <dgm:prSet loTypeId="urn:microsoft.com/office/officeart/2008/layout/LinedList" loCatId="list" qsTypeId="urn:microsoft.com/office/officeart/2005/8/quickstyle/simple5" qsCatId="simple" csTypeId="urn:microsoft.com/office/officeart/2005/8/colors/accent3_2" csCatId="accent3"/>
      <dgm:spPr/>
      <dgm:t>
        <a:bodyPr/>
        <a:lstStyle/>
        <a:p>
          <a:endParaRPr lang="en-US"/>
        </a:p>
      </dgm:t>
    </dgm:pt>
    <dgm:pt modelId="{10689415-FD8C-4AC0-801D-8C6BDE4638A8}">
      <dgm:prSet/>
      <dgm:spPr/>
      <dgm:t>
        <a:bodyPr/>
        <a:lstStyle/>
        <a:p>
          <a:r>
            <a:rPr lang="en-US" dirty="0"/>
            <a:t>Allows in-depth exploration of ideas/phenomenon/concepts</a:t>
          </a:r>
        </a:p>
      </dgm:t>
    </dgm:pt>
    <dgm:pt modelId="{EBEFBA10-3892-4D07-92F0-72F238EAF111}" type="parTrans" cxnId="{6BEA6B2D-B85E-4828-B6B8-94E6E03253CE}">
      <dgm:prSet/>
      <dgm:spPr/>
      <dgm:t>
        <a:bodyPr/>
        <a:lstStyle/>
        <a:p>
          <a:endParaRPr lang="en-US"/>
        </a:p>
      </dgm:t>
    </dgm:pt>
    <dgm:pt modelId="{2831F88E-0C4E-40DE-902E-26667E556725}" type="sibTrans" cxnId="{6BEA6B2D-B85E-4828-B6B8-94E6E03253CE}">
      <dgm:prSet/>
      <dgm:spPr/>
      <dgm:t>
        <a:bodyPr/>
        <a:lstStyle/>
        <a:p>
          <a:endParaRPr lang="en-US"/>
        </a:p>
      </dgm:t>
    </dgm:pt>
    <dgm:pt modelId="{A052BC42-1714-457F-8767-4B56BD89D588}">
      <dgm:prSet/>
      <dgm:spPr/>
      <dgm:t>
        <a:bodyPr/>
        <a:lstStyle/>
        <a:p>
          <a:r>
            <a:rPr lang="en-US"/>
            <a:t>Generally open-ended questions</a:t>
          </a:r>
        </a:p>
      </dgm:t>
    </dgm:pt>
    <dgm:pt modelId="{8A0B8805-B073-4A6C-A304-C436315CEDB7}" type="parTrans" cxnId="{8BFABE46-631E-48F0-90F5-45E76AFF968A}">
      <dgm:prSet/>
      <dgm:spPr/>
      <dgm:t>
        <a:bodyPr/>
        <a:lstStyle/>
        <a:p>
          <a:endParaRPr lang="en-US"/>
        </a:p>
      </dgm:t>
    </dgm:pt>
    <dgm:pt modelId="{26FEABCC-6BAC-4F1E-BE7A-1980DA84250A}" type="sibTrans" cxnId="{8BFABE46-631E-48F0-90F5-45E76AFF968A}">
      <dgm:prSet/>
      <dgm:spPr/>
      <dgm:t>
        <a:bodyPr/>
        <a:lstStyle/>
        <a:p>
          <a:endParaRPr lang="en-US"/>
        </a:p>
      </dgm:t>
    </dgm:pt>
    <dgm:pt modelId="{FC318CC0-CA53-4DC4-A766-69254FE956A2}">
      <dgm:prSet/>
      <dgm:spPr/>
      <dgm:t>
        <a:bodyPr/>
        <a:lstStyle/>
        <a:p>
          <a:r>
            <a:rPr lang="en-US"/>
            <a:t>Allows respondent to answer freely</a:t>
          </a:r>
        </a:p>
      </dgm:t>
    </dgm:pt>
    <dgm:pt modelId="{D8CB42C5-434C-4BA9-BA8D-E6447FC7FE75}" type="parTrans" cxnId="{5A11F916-3375-4F68-8A87-B066C3D1B7A5}">
      <dgm:prSet/>
      <dgm:spPr/>
      <dgm:t>
        <a:bodyPr/>
        <a:lstStyle/>
        <a:p>
          <a:endParaRPr lang="en-US"/>
        </a:p>
      </dgm:t>
    </dgm:pt>
    <dgm:pt modelId="{1289CF25-9FF0-4080-97FD-79B7B3B479CC}" type="sibTrans" cxnId="{5A11F916-3375-4F68-8A87-B066C3D1B7A5}">
      <dgm:prSet/>
      <dgm:spPr/>
      <dgm:t>
        <a:bodyPr/>
        <a:lstStyle/>
        <a:p>
          <a:endParaRPr lang="en-US"/>
        </a:p>
      </dgm:t>
    </dgm:pt>
    <dgm:pt modelId="{17747E9A-5328-4B1D-B8BB-7C90992D9B90}">
      <dgm:prSet/>
      <dgm:spPr/>
      <dgm:t>
        <a:bodyPr/>
        <a:lstStyle/>
        <a:p>
          <a:r>
            <a:rPr lang="en-US" dirty="0"/>
            <a:t>Can be useful for exploration of new ideas, experiences, and/or perspectives and opinions</a:t>
          </a:r>
        </a:p>
      </dgm:t>
    </dgm:pt>
    <dgm:pt modelId="{8B026AA9-8AD1-4341-97A5-FCEC58A8A5AF}" type="parTrans" cxnId="{BF12A239-28EC-4B13-BAEF-E64A6DA150E4}">
      <dgm:prSet/>
      <dgm:spPr/>
      <dgm:t>
        <a:bodyPr/>
        <a:lstStyle/>
        <a:p>
          <a:endParaRPr lang="en-US"/>
        </a:p>
      </dgm:t>
    </dgm:pt>
    <dgm:pt modelId="{8697A5BC-CD67-4203-B073-B304ECEC9F7F}" type="sibTrans" cxnId="{BF12A239-28EC-4B13-BAEF-E64A6DA150E4}">
      <dgm:prSet/>
      <dgm:spPr/>
      <dgm:t>
        <a:bodyPr/>
        <a:lstStyle/>
        <a:p>
          <a:endParaRPr lang="en-US"/>
        </a:p>
      </dgm:t>
    </dgm:pt>
    <dgm:pt modelId="{EC79B1B2-036D-4EE7-9201-179DA34F7C08}" type="pres">
      <dgm:prSet presAssocID="{D32D750F-E796-41CA-AC11-F42A9340428F}" presName="vert0" presStyleCnt="0">
        <dgm:presLayoutVars>
          <dgm:dir/>
          <dgm:animOne val="branch"/>
          <dgm:animLvl val="lvl"/>
        </dgm:presLayoutVars>
      </dgm:prSet>
      <dgm:spPr/>
    </dgm:pt>
    <dgm:pt modelId="{435C0D13-01F4-4E3C-9BC9-CD444BD85240}" type="pres">
      <dgm:prSet presAssocID="{10689415-FD8C-4AC0-801D-8C6BDE4638A8}" presName="thickLine" presStyleLbl="alignNode1" presStyleIdx="0" presStyleCnt="4"/>
      <dgm:spPr/>
    </dgm:pt>
    <dgm:pt modelId="{3394C195-ACDF-4642-8B5B-CB91CD23A4F5}" type="pres">
      <dgm:prSet presAssocID="{10689415-FD8C-4AC0-801D-8C6BDE4638A8}" presName="horz1" presStyleCnt="0"/>
      <dgm:spPr/>
    </dgm:pt>
    <dgm:pt modelId="{7D7B78EC-BE4E-4826-AE33-EF1D6917B6E2}" type="pres">
      <dgm:prSet presAssocID="{10689415-FD8C-4AC0-801D-8C6BDE4638A8}" presName="tx1" presStyleLbl="revTx" presStyleIdx="0" presStyleCnt="4"/>
      <dgm:spPr/>
    </dgm:pt>
    <dgm:pt modelId="{CA55FC26-A1FC-4C83-ADA2-32CD219647AF}" type="pres">
      <dgm:prSet presAssocID="{10689415-FD8C-4AC0-801D-8C6BDE4638A8}" presName="vert1" presStyleCnt="0"/>
      <dgm:spPr/>
    </dgm:pt>
    <dgm:pt modelId="{36E287A9-AEA3-4287-8707-162BF9B9B58B}" type="pres">
      <dgm:prSet presAssocID="{A052BC42-1714-457F-8767-4B56BD89D588}" presName="thickLine" presStyleLbl="alignNode1" presStyleIdx="1" presStyleCnt="4"/>
      <dgm:spPr/>
    </dgm:pt>
    <dgm:pt modelId="{9BC5BCEA-F645-4BF8-B60D-EF5AAADC5BA7}" type="pres">
      <dgm:prSet presAssocID="{A052BC42-1714-457F-8767-4B56BD89D588}" presName="horz1" presStyleCnt="0"/>
      <dgm:spPr/>
    </dgm:pt>
    <dgm:pt modelId="{D3ECD967-46EC-4ADC-9E43-BF7541B7D7AA}" type="pres">
      <dgm:prSet presAssocID="{A052BC42-1714-457F-8767-4B56BD89D588}" presName="tx1" presStyleLbl="revTx" presStyleIdx="1" presStyleCnt="4"/>
      <dgm:spPr/>
    </dgm:pt>
    <dgm:pt modelId="{F1AFF511-D01C-4BB1-BAF6-83D9173BD624}" type="pres">
      <dgm:prSet presAssocID="{A052BC42-1714-457F-8767-4B56BD89D588}" presName="vert1" presStyleCnt="0"/>
      <dgm:spPr/>
    </dgm:pt>
    <dgm:pt modelId="{8D21B69D-A7A6-42E2-9448-348334B6AD23}" type="pres">
      <dgm:prSet presAssocID="{FC318CC0-CA53-4DC4-A766-69254FE956A2}" presName="thickLine" presStyleLbl="alignNode1" presStyleIdx="2" presStyleCnt="4"/>
      <dgm:spPr/>
    </dgm:pt>
    <dgm:pt modelId="{C760B99D-E85A-471B-ABCF-683261A1F5D0}" type="pres">
      <dgm:prSet presAssocID="{FC318CC0-CA53-4DC4-A766-69254FE956A2}" presName="horz1" presStyleCnt="0"/>
      <dgm:spPr/>
    </dgm:pt>
    <dgm:pt modelId="{4990ABAE-9872-4086-AED3-D35637ADE0A9}" type="pres">
      <dgm:prSet presAssocID="{FC318CC0-CA53-4DC4-A766-69254FE956A2}" presName="tx1" presStyleLbl="revTx" presStyleIdx="2" presStyleCnt="4"/>
      <dgm:spPr/>
    </dgm:pt>
    <dgm:pt modelId="{2D266E53-776F-47EA-B8A3-337EA52491F8}" type="pres">
      <dgm:prSet presAssocID="{FC318CC0-CA53-4DC4-A766-69254FE956A2}" presName="vert1" presStyleCnt="0"/>
      <dgm:spPr/>
    </dgm:pt>
    <dgm:pt modelId="{EDE8C1DD-B16E-4A13-8455-6EF4B7231E53}" type="pres">
      <dgm:prSet presAssocID="{17747E9A-5328-4B1D-B8BB-7C90992D9B90}" presName="thickLine" presStyleLbl="alignNode1" presStyleIdx="3" presStyleCnt="4"/>
      <dgm:spPr/>
    </dgm:pt>
    <dgm:pt modelId="{497B0C2F-BCBE-4344-BFD9-DF29C47CB39D}" type="pres">
      <dgm:prSet presAssocID="{17747E9A-5328-4B1D-B8BB-7C90992D9B90}" presName="horz1" presStyleCnt="0"/>
      <dgm:spPr/>
    </dgm:pt>
    <dgm:pt modelId="{0347EBE1-C6CB-4FB6-972E-25C045153880}" type="pres">
      <dgm:prSet presAssocID="{17747E9A-5328-4B1D-B8BB-7C90992D9B90}" presName="tx1" presStyleLbl="revTx" presStyleIdx="3" presStyleCnt="4"/>
      <dgm:spPr/>
    </dgm:pt>
    <dgm:pt modelId="{410A6A68-CDE5-4D59-87D8-7DC06374CCB0}" type="pres">
      <dgm:prSet presAssocID="{17747E9A-5328-4B1D-B8BB-7C90992D9B90}" presName="vert1" presStyleCnt="0"/>
      <dgm:spPr/>
    </dgm:pt>
  </dgm:ptLst>
  <dgm:cxnLst>
    <dgm:cxn modelId="{A5B1A00C-5256-4BB2-9BEB-3EEF4873D3B7}" type="presOf" srcId="{FC318CC0-CA53-4DC4-A766-69254FE956A2}" destId="{4990ABAE-9872-4086-AED3-D35637ADE0A9}" srcOrd="0" destOrd="0" presId="urn:microsoft.com/office/officeart/2008/layout/LinedList"/>
    <dgm:cxn modelId="{EF4EEE12-EE8D-448C-BB4C-26CEF8119E40}" type="presOf" srcId="{17747E9A-5328-4B1D-B8BB-7C90992D9B90}" destId="{0347EBE1-C6CB-4FB6-972E-25C045153880}" srcOrd="0" destOrd="0" presId="urn:microsoft.com/office/officeart/2008/layout/LinedList"/>
    <dgm:cxn modelId="{5A11F916-3375-4F68-8A87-B066C3D1B7A5}" srcId="{D32D750F-E796-41CA-AC11-F42A9340428F}" destId="{FC318CC0-CA53-4DC4-A766-69254FE956A2}" srcOrd="2" destOrd="0" parTransId="{D8CB42C5-434C-4BA9-BA8D-E6447FC7FE75}" sibTransId="{1289CF25-9FF0-4080-97FD-79B7B3B479CC}"/>
    <dgm:cxn modelId="{6BEA6B2D-B85E-4828-B6B8-94E6E03253CE}" srcId="{D32D750F-E796-41CA-AC11-F42A9340428F}" destId="{10689415-FD8C-4AC0-801D-8C6BDE4638A8}" srcOrd="0" destOrd="0" parTransId="{EBEFBA10-3892-4D07-92F0-72F238EAF111}" sibTransId="{2831F88E-0C4E-40DE-902E-26667E556725}"/>
    <dgm:cxn modelId="{BF12A239-28EC-4B13-BAEF-E64A6DA150E4}" srcId="{D32D750F-E796-41CA-AC11-F42A9340428F}" destId="{17747E9A-5328-4B1D-B8BB-7C90992D9B90}" srcOrd="3" destOrd="0" parTransId="{8B026AA9-8AD1-4341-97A5-FCEC58A8A5AF}" sibTransId="{8697A5BC-CD67-4203-B073-B304ECEC9F7F}"/>
    <dgm:cxn modelId="{8BFABE46-631E-48F0-90F5-45E76AFF968A}" srcId="{D32D750F-E796-41CA-AC11-F42A9340428F}" destId="{A052BC42-1714-457F-8767-4B56BD89D588}" srcOrd="1" destOrd="0" parTransId="{8A0B8805-B073-4A6C-A304-C436315CEDB7}" sibTransId="{26FEABCC-6BAC-4F1E-BE7A-1980DA84250A}"/>
    <dgm:cxn modelId="{9F2ECB75-6504-47F3-B5BC-55A679F17C84}" type="presOf" srcId="{10689415-FD8C-4AC0-801D-8C6BDE4638A8}" destId="{7D7B78EC-BE4E-4826-AE33-EF1D6917B6E2}" srcOrd="0" destOrd="0" presId="urn:microsoft.com/office/officeart/2008/layout/LinedList"/>
    <dgm:cxn modelId="{F189CDC8-4254-4B40-9CB9-B3CA98FE74D4}" type="presOf" srcId="{A052BC42-1714-457F-8767-4B56BD89D588}" destId="{D3ECD967-46EC-4ADC-9E43-BF7541B7D7AA}" srcOrd="0" destOrd="0" presId="urn:microsoft.com/office/officeart/2008/layout/LinedList"/>
    <dgm:cxn modelId="{516A9ECE-2122-49E1-A7F4-770530F6B5FB}" type="presOf" srcId="{D32D750F-E796-41CA-AC11-F42A9340428F}" destId="{EC79B1B2-036D-4EE7-9201-179DA34F7C08}" srcOrd="0" destOrd="0" presId="urn:microsoft.com/office/officeart/2008/layout/LinedList"/>
    <dgm:cxn modelId="{235C89BD-8437-4BEC-8AE0-011225C8E1D5}" type="presParOf" srcId="{EC79B1B2-036D-4EE7-9201-179DA34F7C08}" destId="{435C0D13-01F4-4E3C-9BC9-CD444BD85240}" srcOrd="0" destOrd="0" presId="urn:microsoft.com/office/officeart/2008/layout/LinedList"/>
    <dgm:cxn modelId="{5304BD2F-B327-4387-88F3-FAF3082AB6D5}" type="presParOf" srcId="{EC79B1B2-036D-4EE7-9201-179DA34F7C08}" destId="{3394C195-ACDF-4642-8B5B-CB91CD23A4F5}" srcOrd="1" destOrd="0" presId="urn:microsoft.com/office/officeart/2008/layout/LinedList"/>
    <dgm:cxn modelId="{21ECA3D6-D39C-477C-9131-1445D8403FF2}" type="presParOf" srcId="{3394C195-ACDF-4642-8B5B-CB91CD23A4F5}" destId="{7D7B78EC-BE4E-4826-AE33-EF1D6917B6E2}" srcOrd="0" destOrd="0" presId="urn:microsoft.com/office/officeart/2008/layout/LinedList"/>
    <dgm:cxn modelId="{F432C549-A839-41D8-94FF-0E7197129B4B}" type="presParOf" srcId="{3394C195-ACDF-4642-8B5B-CB91CD23A4F5}" destId="{CA55FC26-A1FC-4C83-ADA2-32CD219647AF}" srcOrd="1" destOrd="0" presId="urn:microsoft.com/office/officeart/2008/layout/LinedList"/>
    <dgm:cxn modelId="{8EDE332A-4187-4497-81C4-9DAE29599D79}" type="presParOf" srcId="{EC79B1B2-036D-4EE7-9201-179DA34F7C08}" destId="{36E287A9-AEA3-4287-8707-162BF9B9B58B}" srcOrd="2" destOrd="0" presId="urn:microsoft.com/office/officeart/2008/layout/LinedList"/>
    <dgm:cxn modelId="{819CA4F8-1644-4634-BC31-A64EA736A954}" type="presParOf" srcId="{EC79B1B2-036D-4EE7-9201-179DA34F7C08}" destId="{9BC5BCEA-F645-4BF8-B60D-EF5AAADC5BA7}" srcOrd="3" destOrd="0" presId="urn:microsoft.com/office/officeart/2008/layout/LinedList"/>
    <dgm:cxn modelId="{61463F04-FE17-4696-99B2-1DB40FF92DA5}" type="presParOf" srcId="{9BC5BCEA-F645-4BF8-B60D-EF5AAADC5BA7}" destId="{D3ECD967-46EC-4ADC-9E43-BF7541B7D7AA}" srcOrd="0" destOrd="0" presId="urn:microsoft.com/office/officeart/2008/layout/LinedList"/>
    <dgm:cxn modelId="{29C75D0A-05FF-4D31-AA3B-17E37738E297}" type="presParOf" srcId="{9BC5BCEA-F645-4BF8-B60D-EF5AAADC5BA7}" destId="{F1AFF511-D01C-4BB1-BAF6-83D9173BD624}" srcOrd="1" destOrd="0" presId="urn:microsoft.com/office/officeart/2008/layout/LinedList"/>
    <dgm:cxn modelId="{B059547C-0826-42E7-9948-0BBDD4EB92F0}" type="presParOf" srcId="{EC79B1B2-036D-4EE7-9201-179DA34F7C08}" destId="{8D21B69D-A7A6-42E2-9448-348334B6AD23}" srcOrd="4" destOrd="0" presId="urn:microsoft.com/office/officeart/2008/layout/LinedList"/>
    <dgm:cxn modelId="{7E5F3DD5-7923-425E-94AA-BDF06B0FBA37}" type="presParOf" srcId="{EC79B1B2-036D-4EE7-9201-179DA34F7C08}" destId="{C760B99D-E85A-471B-ABCF-683261A1F5D0}" srcOrd="5" destOrd="0" presId="urn:microsoft.com/office/officeart/2008/layout/LinedList"/>
    <dgm:cxn modelId="{4583958F-BF4D-4651-A142-D66D082F645C}" type="presParOf" srcId="{C760B99D-E85A-471B-ABCF-683261A1F5D0}" destId="{4990ABAE-9872-4086-AED3-D35637ADE0A9}" srcOrd="0" destOrd="0" presId="urn:microsoft.com/office/officeart/2008/layout/LinedList"/>
    <dgm:cxn modelId="{03723C73-9542-476F-B740-8C602ECD633A}" type="presParOf" srcId="{C760B99D-E85A-471B-ABCF-683261A1F5D0}" destId="{2D266E53-776F-47EA-B8A3-337EA52491F8}" srcOrd="1" destOrd="0" presId="urn:microsoft.com/office/officeart/2008/layout/LinedList"/>
    <dgm:cxn modelId="{A6F55F5C-4903-47DE-ACBA-A918AB70EB0C}" type="presParOf" srcId="{EC79B1B2-036D-4EE7-9201-179DA34F7C08}" destId="{EDE8C1DD-B16E-4A13-8455-6EF4B7231E53}" srcOrd="6" destOrd="0" presId="urn:microsoft.com/office/officeart/2008/layout/LinedList"/>
    <dgm:cxn modelId="{E5A7E881-C335-47A6-9F33-AB0A5EDE0C2E}" type="presParOf" srcId="{EC79B1B2-036D-4EE7-9201-179DA34F7C08}" destId="{497B0C2F-BCBE-4344-BFD9-DF29C47CB39D}" srcOrd="7" destOrd="0" presId="urn:microsoft.com/office/officeart/2008/layout/LinedList"/>
    <dgm:cxn modelId="{D2933E30-5920-4CB3-86FC-2E7A48D5804F}" type="presParOf" srcId="{497B0C2F-BCBE-4344-BFD9-DF29C47CB39D}" destId="{0347EBE1-C6CB-4FB6-972E-25C045153880}" srcOrd="0" destOrd="0" presId="urn:microsoft.com/office/officeart/2008/layout/LinedList"/>
    <dgm:cxn modelId="{540844C6-A410-46AC-9ACA-64463EAB182A}" type="presParOf" srcId="{497B0C2F-BCBE-4344-BFD9-DF29C47CB39D}" destId="{410A6A68-CDE5-4D59-87D8-7DC06374CCB0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589BD83F-3937-40B1-9030-6515AC812F74}" type="doc">
      <dgm:prSet loTypeId="urn:microsoft.com/office/officeart/2005/8/layout/vList5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GB"/>
        </a:p>
      </dgm:t>
    </dgm:pt>
    <dgm:pt modelId="{2FE8D19D-37FD-4633-8104-74AF8883CCE3}">
      <dgm:prSet phldrT="[Text]" custT="1"/>
      <dgm:spPr/>
      <dgm:t>
        <a:bodyPr/>
        <a:lstStyle/>
        <a:p>
          <a:r>
            <a:rPr lang="en-US" sz="1800" dirty="0">
              <a:latin typeface="Nunito" pitchFamily="2" charset="0"/>
            </a:rPr>
            <a:t>Screening Stage</a:t>
          </a:r>
          <a:endParaRPr lang="en-GB" sz="1800" dirty="0">
            <a:latin typeface="Nunito" pitchFamily="2" charset="0"/>
          </a:endParaRPr>
        </a:p>
      </dgm:t>
    </dgm:pt>
    <dgm:pt modelId="{0C59E672-F964-4CAC-BD5C-EC6A8A86305D}" type="parTrans" cxnId="{195FF2CF-892D-4AF2-8A8A-AEDA60AF9569}">
      <dgm:prSet/>
      <dgm:spPr/>
      <dgm:t>
        <a:bodyPr/>
        <a:lstStyle/>
        <a:p>
          <a:endParaRPr lang="en-GB" sz="1800">
            <a:latin typeface="Nunito" pitchFamily="2" charset="0"/>
          </a:endParaRPr>
        </a:p>
      </dgm:t>
    </dgm:pt>
    <dgm:pt modelId="{C5FE80B1-0DC8-4565-8808-D9B3CD4525F3}" type="sibTrans" cxnId="{195FF2CF-892D-4AF2-8A8A-AEDA60AF9569}">
      <dgm:prSet/>
      <dgm:spPr/>
      <dgm:t>
        <a:bodyPr/>
        <a:lstStyle/>
        <a:p>
          <a:endParaRPr lang="en-GB" sz="1800">
            <a:latin typeface="Nunito" pitchFamily="2" charset="0"/>
          </a:endParaRPr>
        </a:p>
      </dgm:t>
    </dgm:pt>
    <dgm:pt modelId="{A5C44886-7B9A-4696-A75D-C49C7A655024}">
      <dgm:prSet phldrT="[Text]" custT="1"/>
      <dgm:spPr/>
      <dgm:t>
        <a:bodyPr/>
        <a:lstStyle/>
        <a:p>
          <a:r>
            <a:rPr lang="en-US" sz="1800" dirty="0">
              <a:solidFill>
                <a:schemeClr val="bg1"/>
              </a:solidFill>
              <a:latin typeface="Nunito" pitchFamily="2" charset="0"/>
            </a:rPr>
            <a:t>Filter out applicants who are unqualified </a:t>
          </a:r>
          <a:endParaRPr lang="en-GB" sz="1800" dirty="0">
            <a:solidFill>
              <a:schemeClr val="bg1"/>
            </a:solidFill>
            <a:latin typeface="Nunito" pitchFamily="2" charset="0"/>
          </a:endParaRPr>
        </a:p>
      </dgm:t>
    </dgm:pt>
    <dgm:pt modelId="{8CD80F87-662F-4327-A474-914E6ACDB9FA}" type="parTrans" cxnId="{FF463423-B4B7-4A88-B223-08DD12DD95A3}">
      <dgm:prSet/>
      <dgm:spPr/>
      <dgm:t>
        <a:bodyPr/>
        <a:lstStyle/>
        <a:p>
          <a:endParaRPr lang="en-GB" sz="1800">
            <a:latin typeface="Nunito" pitchFamily="2" charset="0"/>
          </a:endParaRPr>
        </a:p>
      </dgm:t>
    </dgm:pt>
    <dgm:pt modelId="{0026D0FA-935A-4F91-83D9-549109198866}" type="sibTrans" cxnId="{FF463423-B4B7-4A88-B223-08DD12DD95A3}">
      <dgm:prSet/>
      <dgm:spPr/>
      <dgm:t>
        <a:bodyPr/>
        <a:lstStyle/>
        <a:p>
          <a:endParaRPr lang="en-GB" sz="1800">
            <a:latin typeface="Nunito" pitchFamily="2" charset="0"/>
          </a:endParaRPr>
        </a:p>
      </dgm:t>
    </dgm:pt>
    <dgm:pt modelId="{CA1E41E8-0479-4150-8934-CA843BDBC90C}">
      <dgm:prSet phldrT="[Text]" custT="1"/>
      <dgm:spPr/>
      <dgm:t>
        <a:bodyPr/>
        <a:lstStyle/>
        <a:p>
          <a:r>
            <a:rPr lang="en-US" sz="1800" dirty="0">
              <a:solidFill>
                <a:schemeClr val="bg1"/>
              </a:solidFill>
              <a:latin typeface="Nunito" pitchFamily="2" charset="0"/>
            </a:rPr>
            <a:t>Not a good fit for the position</a:t>
          </a:r>
          <a:endParaRPr lang="en-GB" sz="1800" dirty="0">
            <a:solidFill>
              <a:schemeClr val="bg1"/>
            </a:solidFill>
            <a:latin typeface="Nunito" pitchFamily="2" charset="0"/>
          </a:endParaRPr>
        </a:p>
      </dgm:t>
    </dgm:pt>
    <dgm:pt modelId="{2A2468A2-7C05-46A0-B56B-FAF11EA32A40}" type="parTrans" cxnId="{9AE2533A-89C1-4F6E-BB9F-1B5B7783129C}">
      <dgm:prSet/>
      <dgm:spPr/>
      <dgm:t>
        <a:bodyPr/>
        <a:lstStyle/>
        <a:p>
          <a:endParaRPr lang="en-GB" sz="1800">
            <a:latin typeface="Nunito" pitchFamily="2" charset="0"/>
          </a:endParaRPr>
        </a:p>
      </dgm:t>
    </dgm:pt>
    <dgm:pt modelId="{E01FD4F5-913F-4100-870D-79618CAF4540}" type="sibTrans" cxnId="{9AE2533A-89C1-4F6E-BB9F-1B5B7783129C}">
      <dgm:prSet/>
      <dgm:spPr/>
      <dgm:t>
        <a:bodyPr/>
        <a:lstStyle/>
        <a:p>
          <a:endParaRPr lang="en-GB" sz="1800">
            <a:latin typeface="Nunito" pitchFamily="2" charset="0"/>
          </a:endParaRPr>
        </a:p>
      </dgm:t>
    </dgm:pt>
    <dgm:pt modelId="{E0609A98-9101-4B80-AADC-88EEE30D2103}">
      <dgm:prSet phldrT="[Text]" custT="1"/>
      <dgm:spPr/>
      <dgm:t>
        <a:bodyPr/>
        <a:lstStyle/>
        <a:p>
          <a:r>
            <a:rPr lang="en-US" sz="1800" dirty="0">
              <a:latin typeface="Nunito" pitchFamily="2" charset="0"/>
            </a:rPr>
            <a:t>Selection Stage</a:t>
          </a:r>
          <a:endParaRPr lang="en-GB" sz="1800" dirty="0">
            <a:latin typeface="Nunito" pitchFamily="2" charset="0"/>
          </a:endParaRPr>
        </a:p>
      </dgm:t>
    </dgm:pt>
    <dgm:pt modelId="{8E16E0FD-F7E1-44CE-B917-E2F9A1FB7E60}" type="parTrans" cxnId="{15E9217C-4E30-4D1A-8DEA-F3383C18B2B1}">
      <dgm:prSet/>
      <dgm:spPr/>
      <dgm:t>
        <a:bodyPr/>
        <a:lstStyle/>
        <a:p>
          <a:endParaRPr lang="en-GB" sz="1800">
            <a:latin typeface="Nunito" pitchFamily="2" charset="0"/>
          </a:endParaRPr>
        </a:p>
      </dgm:t>
    </dgm:pt>
    <dgm:pt modelId="{61FFF63F-8930-4347-9E67-75571E00033A}" type="sibTrans" cxnId="{15E9217C-4E30-4D1A-8DEA-F3383C18B2B1}">
      <dgm:prSet/>
      <dgm:spPr/>
      <dgm:t>
        <a:bodyPr/>
        <a:lstStyle/>
        <a:p>
          <a:endParaRPr lang="en-GB" sz="1800">
            <a:latin typeface="Nunito" pitchFamily="2" charset="0"/>
          </a:endParaRPr>
        </a:p>
      </dgm:t>
    </dgm:pt>
    <dgm:pt modelId="{104880C8-FB97-4FD3-8FEE-6BDEA78DD229}">
      <dgm:prSet phldrT="[Text]" custT="1"/>
      <dgm:spPr/>
      <dgm:t>
        <a:bodyPr/>
        <a:lstStyle/>
        <a:p>
          <a:r>
            <a:rPr lang="en-US" sz="1800" dirty="0">
              <a:solidFill>
                <a:schemeClr val="bg1"/>
              </a:solidFill>
              <a:latin typeface="Nunito" pitchFamily="2" charset="0"/>
            </a:rPr>
            <a:t>Top candidates out of those who qualified  </a:t>
          </a:r>
          <a:endParaRPr lang="en-GB" sz="1800" dirty="0">
            <a:solidFill>
              <a:schemeClr val="bg1"/>
            </a:solidFill>
            <a:latin typeface="Nunito" pitchFamily="2" charset="0"/>
          </a:endParaRPr>
        </a:p>
      </dgm:t>
    </dgm:pt>
    <dgm:pt modelId="{2F385EAE-2223-4912-9904-3A858241545D}" type="parTrans" cxnId="{B2EFA9BB-D43F-47ED-AD1F-2AB681ED3ABE}">
      <dgm:prSet/>
      <dgm:spPr/>
      <dgm:t>
        <a:bodyPr/>
        <a:lstStyle/>
        <a:p>
          <a:endParaRPr lang="en-GB" sz="1800">
            <a:latin typeface="Nunito" pitchFamily="2" charset="0"/>
          </a:endParaRPr>
        </a:p>
      </dgm:t>
    </dgm:pt>
    <dgm:pt modelId="{04AAF5B3-E034-4884-8B42-DEBC5B865F5B}" type="sibTrans" cxnId="{B2EFA9BB-D43F-47ED-AD1F-2AB681ED3ABE}">
      <dgm:prSet/>
      <dgm:spPr/>
      <dgm:t>
        <a:bodyPr/>
        <a:lstStyle/>
        <a:p>
          <a:endParaRPr lang="en-GB" sz="1800">
            <a:latin typeface="Nunito" pitchFamily="2" charset="0"/>
          </a:endParaRPr>
        </a:p>
      </dgm:t>
    </dgm:pt>
    <dgm:pt modelId="{7CE6A641-2F38-42F7-8AE6-9A5D7583B54C}">
      <dgm:prSet phldrT="[Text]" custT="1"/>
      <dgm:spPr/>
      <dgm:t>
        <a:bodyPr/>
        <a:lstStyle/>
        <a:p>
          <a:r>
            <a:rPr lang="en-US" sz="1800" dirty="0">
              <a:solidFill>
                <a:schemeClr val="bg1"/>
              </a:solidFill>
              <a:latin typeface="Nunito" pitchFamily="2" charset="0"/>
            </a:rPr>
            <a:t>Show keen interest related to the job</a:t>
          </a:r>
          <a:endParaRPr lang="en-GB" sz="1800" dirty="0">
            <a:solidFill>
              <a:schemeClr val="bg1"/>
            </a:solidFill>
            <a:latin typeface="Nunito" pitchFamily="2" charset="0"/>
          </a:endParaRPr>
        </a:p>
      </dgm:t>
    </dgm:pt>
    <dgm:pt modelId="{2B81B969-1571-4E1C-888C-83BA2DA1D23C}" type="parTrans" cxnId="{C710BF6C-19A9-4CCE-87F8-F5D28CF6DB59}">
      <dgm:prSet/>
      <dgm:spPr/>
      <dgm:t>
        <a:bodyPr/>
        <a:lstStyle/>
        <a:p>
          <a:endParaRPr lang="en-GB" sz="1800">
            <a:latin typeface="Nunito" pitchFamily="2" charset="0"/>
          </a:endParaRPr>
        </a:p>
      </dgm:t>
    </dgm:pt>
    <dgm:pt modelId="{579E098E-BF3B-431E-8609-F229A70E4F45}" type="sibTrans" cxnId="{C710BF6C-19A9-4CCE-87F8-F5D28CF6DB59}">
      <dgm:prSet/>
      <dgm:spPr/>
      <dgm:t>
        <a:bodyPr/>
        <a:lstStyle/>
        <a:p>
          <a:endParaRPr lang="en-GB" sz="1800">
            <a:latin typeface="Nunito" pitchFamily="2" charset="0"/>
          </a:endParaRPr>
        </a:p>
      </dgm:t>
    </dgm:pt>
    <dgm:pt modelId="{DFAEEC17-3BB5-48C3-9293-6BEBC987944F}">
      <dgm:prSet phldrT="[Text]" custT="1"/>
      <dgm:spPr/>
      <dgm:t>
        <a:bodyPr/>
        <a:lstStyle/>
        <a:p>
          <a:r>
            <a:rPr lang="en-US" sz="1800" dirty="0">
              <a:latin typeface="Nunito" pitchFamily="2" charset="0"/>
            </a:rPr>
            <a:t>Final Stage</a:t>
          </a:r>
          <a:endParaRPr lang="en-GB" sz="1800" dirty="0">
            <a:latin typeface="Nunito" pitchFamily="2" charset="0"/>
          </a:endParaRPr>
        </a:p>
      </dgm:t>
    </dgm:pt>
    <dgm:pt modelId="{AA6BA9C8-58B7-4A5E-874D-F1020D56696A}" type="parTrans" cxnId="{FE3CF7B5-D77E-44FA-836D-64D97B95C8D6}">
      <dgm:prSet/>
      <dgm:spPr/>
      <dgm:t>
        <a:bodyPr/>
        <a:lstStyle/>
        <a:p>
          <a:endParaRPr lang="en-GB" sz="1800">
            <a:latin typeface="Nunito" pitchFamily="2" charset="0"/>
          </a:endParaRPr>
        </a:p>
      </dgm:t>
    </dgm:pt>
    <dgm:pt modelId="{3FE34C61-7B67-471E-9933-1A5A9E1F66DA}" type="sibTrans" cxnId="{FE3CF7B5-D77E-44FA-836D-64D97B95C8D6}">
      <dgm:prSet/>
      <dgm:spPr/>
      <dgm:t>
        <a:bodyPr/>
        <a:lstStyle/>
        <a:p>
          <a:endParaRPr lang="en-GB" sz="1800">
            <a:latin typeface="Nunito" pitchFamily="2" charset="0"/>
          </a:endParaRPr>
        </a:p>
      </dgm:t>
    </dgm:pt>
    <dgm:pt modelId="{731C1BA7-F652-4CF0-B905-156CD41D720D}">
      <dgm:prSet phldrT="[Text]" custT="1"/>
      <dgm:spPr/>
      <dgm:t>
        <a:bodyPr/>
        <a:lstStyle/>
        <a:p>
          <a:r>
            <a:rPr lang="en-US" sz="1800" dirty="0">
              <a:solidFill>
                <a:schemeClr val="bg1"/>
              </a:solidFill>
              <a:latin typeface="Nunito" pitchFamily="2" charset="0"/>
            </a:rPr>
            <a:t>Hiring committee shares advantages of joining the organization </a:t>
          </a:r>
          <a:endParaRPr lang="en-GB" sz="1800" dirty="0">
            <a:solidFill>
              <a:schemeClr val="bg1"/>
            </a:solidFill>
            <a:latin typeface="Nunito" pitchFamily="2" charset="0"/>
          </a:endParaRPr>
        </a:p>
      </dgm:t>
    </dgm:pt>
    <dgm:pt modelId="{2C8C16E7-9604-4778-8E5F-D75837993723}" type="parTrans" cxnId="{891AD4E7-3BE8-45A8-88A1-36509205B626}">
      <dgm:prSet/>
      <dgm:spPr/>
      <dgm:t>
        <a:bodyPr/>
        <a:lstStyle/>
        <a:p>
          <a:endParaRPr lang="en-GB" sz="1800">
            <a:latin typeface="Nunito" pitchFamily="2" charset="0"/>
          </a:endParaRPr>
        </a:p>
      </dgm:t>
    </dgm:pt>
    <dgm:pt modelId="{10255AA4-F1B2-42B3-B5B1-5AE5F89D3E96}" type="sibTrans" cxnId="{891AD4E7-3BE8-45A8-88A1-36509205B626}">
      <dgm:prSet/>
      <dgm:spPr/>
      <dgm:t>
        <a:bodyPr/>
        <a:lstStyle/>
        <a:p>
          <a:endParaRPr lang="en-GB" sz="1800">
            <a:latin typeface="Nunito" pitchFamily="2" charset="0"/>
          </a:endParaRPr>
        </a:p>
      </dgm:t>
    </dgm:pt>
    <dgm:pt modelId="{D88B1DC3-FE1D-4125-8C9C-259B1660DE2E}">
      <dgm:prSet phldrT="[Text]" custT="1"/>
      <dgm:spPr/>
      <dgm:t>
        <a:bodyPr/>
        <a:lstStyle/>
        <a:p>
          <a:r>
            <a:rPr lang="en-US" sz="1800" dirty="0">
              <a:solidFill>
                <a:schemeClr val="bg1"/>
              </a:solidFill>
              <a:latin typeface="Nunito" pitchFamily="2" charset="0"/>
            </a:rPr>
            <a:t>Sell your skills for the requirements of the job </a:t>
          </a:r>
          <a:endParaRPr lang="en-GB" sz="1800" dirty="0">
            <a:solidFill>
              <a:schemeClr val="bg1"/>
            </a:solidFill>
            <a:latin typeface="Nunito" pitchFamily="2" charset="0"/>
          </a:endParaRPr>
        </a:p>
      </dgm:t>
    </dgm:pt>
    <dgm:pt modelId="{AA56EB5E-84C5-4A87-8F1C-66A30CD80CDA}" type="parTrans" cxnId="{BF8A6173-0C06-4B83-894A-11F2F6EBAE13}">
      <dgm:prSet/>
      <dgm:spPr/>
      <dgm:t>
        <a:bodyPr/>
        <a:lstStyle/>
        <a:p>
          <a:endParaRPr lang="en-GB"/>
        </a:p>
      </dgm:t>
    </dgm:pt>
    <dgm:pt modelId="{715DAA40-3340-4972-8895-7107D7FB0EAD}" type="sibTrans" cxnId="{BF8A6173-0C06-4B83-894A-11F2F6EBAE13}">
      <dgm:prSet/>
      <dgm:spPr/>
      <dgm:t>
        <a:bodyPr/>
        <a:lstStyle/>
        <a:p>
          <a:endParaRPr lang="en-GB"/>
        </a:p>
      </dgm:t>
    </dgm:pt>
    <dgm:pt modelId="{7581809C-6013-4252-8772-E1C2E86BEEE7}" type="pres">
      <dgm:prSet presAssocID="{589BD83F-3937-40B1-9030-6515AC812F74}" presName="Name0" presStyleCnt="0">
        <dgm:presLayoutVars>
          <dgm:dir/>
          <dgm:animLvl val="lvl"/>
          <dgm:resizeHandles val="exact"/>
        </dgm:presLayoutVars>
      </dgm:prSet>
      <dgm:spPr/>
    </dgm:pt>
    <dgm:pt modelId="{D9723326-9882-43C3-98B3-E143DC3C95AE}" type="pres">
      <dgm:prSet presAssocID="{2FE8D19D-37FD-4633-8104-74AF8883CCE3}" presName="linNode" presStyleCnt="0"/>
      <dgm:spPr/>
    </dgm:pt>
    <dgm:pt modelId="{95CAD79E-3CD6-4AA1-BAA2-BC7EC6F3A619}" type="pres">
      <dgm:prSet presAssocID="{2FE8D19D-37FD-4633-8104-74AF8883CCE3}" presName="parentText" presStyleLbl="node1" presStyleIdx="0" presStyleCnt="3" custScaleX="90990">
        <dgm:presLayoutVars>
          <dgm:chMax val="1"/>
          <dgm:bulletEnabled val="1"/>
        </dgm:presLayoutVars>
      </dgm:prSet>
      <dgm:spPr/>
    </dgm:pt>
    <dgm:pt modelId="{69642509-EF68-4E70-91BC-B7E60422703B}" type="pres">
      <dgm:prSet presAssocID="{2FE8D19D-37FD-4633-8104-74AF8883CCE3}" presName="descendantText" presStyleLbl="alignAccFollowNode1" presStyleIdx="0" presStyleCnt="3" custScaleX="103275" custLinFactNeighborX="0">
        <dgm:presLayoutVars>
          <dgm:bulletEnabled val="1"/>
        </dgm:presLayoutVars>
      </dgm:prSet>
      <dgm:spPr/>
    </dgm:pt>
    <dgm:pt modelId="{26B7226A-E35C-4998-9591-77A51BA04C1D}" type="pres">
      <dgm:prSet presAssocID="{C5FE80B1-0DC8-4565-8808-D9B3CD4525F3}" presName="sp" presStyleCnt="0"/>
      <dgm:spPr/>
    </dgm:pt>
    <dgm:pt modelId="{137EE3D3-AD3C-4A3D-9AE6-9BAF6D1113BE}" type="pres">
      <dgm:prSet presAssocID="{E0609A98-9101-4B80-AADC-88EEE30D2103}" presName="linNode" presStyleCnt="0"/>
      <dgm:spPr/>
    </dgm:pt>
    <dgm:pt modelId="{FFB45CC7-6DF5-4C65-9A79-DE1FBA9199AE}" type="pres">
      <dgm:prSet presAssocID="{E0609A98-9101-4B80-AADC-88EEE30D2103}" presName="parentText" presStyleLbl="node1" presStyleIdx="1" presStyleCnt="3" custScaleX="91306">
        <dgm:presLayoutVars>
          <dgm:chMax val="1"/>
          <dgm:bulletEnabled val="1"/>
        </dgm:presLayoutVars>
      </dgm:prSet>
      <dgm:spPr/>
    </dgm:pt>
    <dgm:pt modelId="{EE031583-85BB-428A-96D7-F15A26E34CA3}" type="pres">
      <dgm:prSet presAssocID="{E0609A98-9101-4B80-AADC-88EEE30D2103}" presName="descendantText" presStyleLbl="alignAccFollowNode1" presStyleIdx="1" presStyleCnt="3" custScaleX="102785" custScaleY="119106" custLinFactNeighborY="0">
        <dgm:presLayoutVars>
          <dgm:bulletEnabled val="1"/>
        </dgm:presLayoutVars>
      </dgm:prSet>
      <dgm:spPr/>
    </dgm:pt>
    <dgm:pt modelId="{0A330E81-2DE5-42C7-ACCD-28710273D1AE}" type="pres">
      <dgm:prSet presAssocID="{61FFF63F-8930-4347-9E67-75571E00033A}" presName="sp" presStyleCnt="0"/>
      <dgm:spPr/>
    </dgm:pt>
    <dgm:pt modelId="{21069E74-3944-4F4C-9EFF-33C4344CD61E}" type="pres">
      <dgm:prSet presAssocID="{DFAEEC17-3BB5-48C3-9293-6BEBC987944F}" presName="linNode" presStyleCnt="0"/>
      <dgm:spPr/>
    </dgm:pt>
    <dgm:pt modelId="{B9FEEBA4-7599-4015-A956-E69EFB8BD1ED}" type="pres">
      <dgm:prSet presAssocID="{DFAEEC17-3BB5-48C3-9293-6BEBC987944F}" presName="parentText" presStyleLbl="node1" presStyleIdx="2" presStyleCnt="3" custScaleX="94056">
        <dgm:presLayoutVars>
          <dgm:chMax val="1"/>
          <dgm:bulletEnabled val="1"/>
        </dgm:presLayoutVars>
      </dgm:prSet>
      <dgm:spPr/>
    </dgm:pt>
    <dgm:pt modelId="{25D1F5FF-9B86-466E-BD49-17158D3FD130}" type="pres">
      <dgm:prSet presAssocID="{DFAEEC17-3BB5-48C3-9293-6BEBC987944F}" presName="descendantText" presStyleLbl="alignAccFollowNode1" presStyleIdx="2" presStyleCnt="3" custScaleY="101179" custLinFactNeighborY="0">
        <dgm:presLayoutVars>
          <dgm:bulletEnabled val="1"/>
        </dgm:presLayoutVars>
      </dgm:prSet>
      <dgm:spPr/>
    </dgm:pt>
  </dgm:ptLst>
  <dgm:cxnLst>
    <dgm:cxn modelId="{0CC0DC09-0C57-4198-A5C4-218E77F834E3}" type="presOf" srcId="{CA1E41E8-0479-4150-8934-CA843BDBC90C}" destId="{69642509-EF68-4E70-91BC-B7E60422703B}" srcOrd="0" destOrd="1" presId="urn:microsoft.com/office/officeart/2005/8/layout/vList5"/>
    <dgm:cxn modelId="{2A10C60C-F94C-45C4-A6E1-78C55BBFFB7E}" type="presOf" srcId="{D88B1DC3-FE1D-4125-8C9C-259B1660DE2E}" destId="{EE031583-85BB-428A-96D7-F15A26E34CA3}" srcOrd="0" destOrd="2" presId="urn:microsoft.com/office/officeart/2005/8/layout/vList5"/>
    <dgm:cxn modelId="{FF463423-B4B7-4A88-B223-08DD12DD95A3}" srcId="{2FE8D19D-37FD-4633-8104-74AF8883CCE3}" destId="{A5C44886-7B9A-4696-A75D-C49C7A655024}" srcOrd="0" destOrd="0" parTransId="{8CD80F87-662F-4327-A474-914E6ACDB9FA}" sibTransId="{0026D0FA-935A-4F91-83D9-549109198866}"/>
    <dgm:cxn modelId="{9AE2533A-89C1-4F6E-BB9F-1B5B7783129C}" srcId="{2FE8D19D-37FD-4633-8104-74AF8883CCE3}" destId="{CA1E41E8-0479-4150-8934-CA843BDBC90C}" srcOrd="1" destOrd="0" parTransId="{2A2468A2-7C05-46A0-B56B-FAF11EA32A40}" sibTransId="{E01FD4F5-913F-4100-870D-79618CAF4540}"/>
    <dgm:cxn modelId="{087D854B-7A7E-4C22-A358-2687B6955A15}" type="presOf" srcId="{2FE8D19D-37FD-4633-8104-74AF8883CCE3}" destId="{95CAD79E-3CD6-4AA1-BAA2-BC7EC6F3A619}" srcOrd="0" destOrd="0" presId="urn:microsoft.com/office/officeart/2005/8/layout/vList5"/>
    <dgm:cxn modelId="{C710BF6C-19A9-4CCE-87F8-F5D28CF6DB59}" srcId="{E0609A98-9101-4B80-AADC-88EEE30D2103}" destId="{7CE6A641-2F38-42F7-8AE6-9A5D7583B54C}" srcOrd="1" destOrd="0" parTransId="{2B81B969-1571-4E1C-888C-83BA2DA1D23C}" sibTransId="{579E098E-BF3B-431E-8609-F229A70E4F45}"/>
    <dgm:cxn modelId="{BF8A6173-0C06-4B83-894A-11F2F6EBAE13}" srcId="{E0609A98-9101-4B80-AADC-88EEE30D2103}" destId="{D88B1DC3-FE1D-4125-8C9C-259B1660DE2E}" srcOrd="2" destOrd="0" parTransId="{AA56EB5E-84C5-4A87-8F1C-66A30CD80CDA}" sibTransId="{715DAA40-3340-4972-8895-7107D7FB0EAD}"/>
    <dgm:cxn modelId="{5485DB76-8C9D-4E3B-BFDB-10A68D1BE225}" type="presOf" srcId="{DFAEEC17-3BB5-48C3-9293-6BEBC987944F}" destId="{B9FEEBA4-7599-4015-A956-E69EFB8BD1ED}" srcOrd="0" destOrd="0" presId="urn:microsoft.com/office/officeart/2005/8/layout/vList5"/>
    <dgm:cxn modelId="{15E9217C-4E30-4D1A-8DEA-F3383C18B2B1}" srcId="{589BD83F-3937-40B1-9030-6515AC812F74}" destId="{E0609A98-9101-4B80-AADC-88EEE30D2103}" srcOrd="1" destOrd="0" parTransId="{8E16E0FD-F7E1-44CE-B917-E2F9A1FB7E60}" sibTransId="{61FFF63F-8930-4347-9E67-75571E00033A}"/>
    <dgm:cxn modelId="{898A9282-550B-40DA-810A-4708F5922608}" type="presOf" srcId="{104880C8-FB97-4FD3-8FEE-6BDEA78DD229}" destId="{EE031583-85BB-428A-96D7-F15A26E34CA3}" srcOrd="0" destOrd="0" presId="urn:microsoft.com/office/officeart/2005/8/layout/vList5"/>
    <dgm:cxn modelId="{21F62F88-E466-41DF-B31D-7E4DED121698}" type="presOf" srcId="{7CE6A641-2F38-42F7-8AE6-9A5D7583B54C}" destId="{EE031583-85BB-428A-96D7-F15A26E34CA3}" srcOrd="0" destOrd="1" presId="urn:microsoft.com/office/officeart/2005/8/layout/vList5"/>
    <dgm:cxn modelId="{DC3920A1-C97E-4CBD-9D8D-A87F47319FDA}" type="presOf" srcId="{A5C44886-7B9A-4696-A75D-C49C7A655024}" destId="{69642509-EF68-4E70-91BC-B7E60422703B}" srcOrd="0" destOrd="0" presId="urn:microsoft.com/office/officeart/2005/8/layout/vList5"/>
    <dgm:cxn modelId="{37CCDBB4-4801-49DC-97F2-B52E6FABA32E}" type="presOf" srcId="{731C1BA7-F652-4CF0-B905-156CD41D720D}" destId="{25D1F5FF-9B86-466E-BD49-17158D3FD130}" srcOrd="0" destOrd="0" presId="urn:microsoft.com/office/officeart/2005/8/layout/vList5"/>
    <dgm:cxn modelId="{FE3CF7B5-D77E-44FA-836D-64D97B95C8D6}" srcId="{589BD83F-3937-40B1-9030-6515AC812F74}" destId="{DFAEEC17-3BB5-48C3-9293-6BEBC987944F}" srcOrd="2" destOrd="0" parTransId="{AA6BA9C8-58B7-4A5E-874D-F1020D56696A}" sibTransId="{3FE34C61-7B67-471E-9933-1A5A9E1F66DA}"/>
    <dgm:cxn modelId="{B2EFA9BB-D43F-47ED-AD1F-2AB681ED3ABE}" srcId="{E0609A98-9101-4B80-AADC-88EEE30D2103}" destId="{104880C8-FB97-4FD3-8FEE-6BDEA78DD229}" srcOrd="0" destOrd="0" parTransId="{2F385EAE-2223-4912-9904-3A858241545D}" sibTransId="{04AAF5B3-E034-4884-8B42-DEBC5B865F5B}"/>
    <dgm:cxn modelId="{7D8AF3BF-4CCC-4978-B48D-25141778572E}" type="presOf" srcId="{589BD83F-3937-40B1-9030-6515AC812F74}" destId="{7581809C-6013-4252-8772-E1C2E86BEEE7}" srcOrd="0" destOrd="0" presId="urn:microsoft.com/office/officeart/2005/8/layout/vList5"/>
    <dgm:cxn modelId="{195FF2CF-892D-4AF2-8A8A-AEDA60AF9569}" srcId="{589BD83F-3937-40B1-9030-6515AC812F74}" destId="{2FE8D19D-37FD-4633-8104-74AF8883CCE3}" srcOrd="0" destOrd="0" parTransId="{0C59E672-F964-4CAC-BD5C-EC6A8A86305D}" sibTransId="{C5FE80B1-0DC8-4565-8808-D9B3CD4525F3}"/>
    <dgm:cxn modelId="{891AD4E7-3BE8-45A8-88A1-36509205B626}" srcId="{DFAEEC17-3BB5-48C3-9293-6BEBC987944F}" destId="{731C1BA7-F652-4CF0-B905-156CD41D720D}" srcOrd="0" destOrd="0" parTransId="{2C8C16E7-9604-4778-8E5F-D75837993723}" sibTransId="{10255AA4-F1B2-42B3-B5B1-5AE5F89D3E96}"/>
    <dgm:cxn modelId="{3134D8F9-4D07-4062-B310-9BE4C29AE1DE}" type="presOf" srcId="{E0609A98-9101-4B80-AADC-88EEE30D2103}" destId="{FFB45CC7-6DF5-4C65-9A79-DE1FBA9199AE}" srcOrd="0" destOrd="0" presId="urn:microsoft.com/office/officeart/2005/8/layout/vList5"/>
    <dgm:cxn modelId="{5BBB4AD6-4843-404C-9B71-0D6919003D52}" type="presParOf" srcId="{7581809C-6013-4252-8772-E1C2E86BEEE7}" destId="{D9723326-9882-43C3-98B3-E143DC3C95AE}" srcOrd="0" destOrd="0" presId="urn:microsoft.com/office/officeart/2005/8/layout/vList5"/>
    <dgm:cxn modelId="{3CB39429-A5D8-42E3-9F4D-B6EF23D223C2}" type="presParOf" srcId="{D9723326-9882-43C3-98B3-E143DC3C95AE}" destId="{95CAD79E-3CD6-4AA1-BAA2-BC7EC6F3A619}" srcOrd="0" destOrd="0" presId="urn:microsoft.com/office/officeart/2005/8/layout/vList5"/>
    <dgm:cxn modelId="{9AD1734D-2A18-4C93-829F-43B2C82B0DF8}" type="presParOf" srcId="{D9723326-9882-43C3-98B3-E143DC3C95AE}" destId="{69642509-EF68-4E70-91BC-B7E60422703B}" srcOrd="1" destOrd="0" presId="urn:microsoft.com/office/officeart/2005/8/layout/vList5"/>
    <dgm:cxn modelId="{2531BB25-8A18-4FF1-9C4C-0ECF3ED7F55F}" type="presParOf" srcId="{7581809C-6013-4252-8772-E1C2E86BEEE7}" destId="{26B7226A-E35C-4998-9591-77A51BA04C1D}" srcOrd="1" destOrd="0" presId="urn:microsoft.com/office/officeart/2005/8/layout/vList5"/>
    <dgm:cxn modelId="{D0B32F01-12EA-4353-85ED-D3C5251B0D8D}" type="presParOf" srcId="{7581809C-6013-4252-8772-E1C2E86BEEE7}" destId="{137EE3D3-AD3C-4A3D-9AE6-9BAF6D1113BE}" srcOrd="2" destOrd="0" presId="urn:microsoft.com/office/officeart/2005/8/layout/vList5"/>
    <dgm:cxn modelId="{83B4B644-8561-4E9A-B660-A067F75474A7}" type="presParOf" srcId="{137EE3D3-AD3C-4A3D-9AE6-9BAF6D1113BE}" destId="{FFB45CC7-6DF5-4C65-9A79-DE1FBA9199AE}" srcOrd="0" destOrd="0" presId="urn:microsoft.com/office/officeart/2005/8/layout/vList5"/>
    <dgm:cxn modelId="{9700BF5F-A731-445E-B758-0B63F76DF2D5}" type="presParOf" srcId="{137EE3D3-AD3C-4A3D-9AE6-9BAF6D1113BE}" destId="{EE031583-85BB-428A-96D7-F15A26E34CA3}" srcOrd="1" destOrd="0" presId="urn:microsoft.com/office/officeart/2005/8/layout/vList5"/>
    <dgm:cxn modelId="{ED9FADCC-670E-4981-AFB3-BC7062575ECB}" type="presParOf" srcId="{7581809C-6013-4252-8772-E1C2E86BEEE7}" destId="{0A330E81-2DE5-42C7-ACCD-28710273D1AE}" srcOrd="3" destOrd="0" presId="urn:microsoft.com/office/officeart/2005/8/layout/vList5"/>
    <dgm:cxn modelId="{D1A0FB9F-FC19-4D9D-9230-4F8D1D8084F5}" type="presParOf" srcId="{7581809C-6013-4252-8772-E1C2E86BEEE7}" destId="{21069E74-3944-4F4C-9EFF-33C4344CD61E}" srcOrd="4" destOrd="0" presId="urn:microsoft.com/office/officeart/2005/8/layout/vList5"/>
    <dgm:cxn modelId="{5626C10D-3226-46D0-8837-9E09035874F6}" type="presParOf" srcId="{21069E74-3944-4F4C-9EFF-33C4344CD61E}" destId="{B9FEEBA4-7599-4015-A956-E69EFB8BD1ED}" srcOrd="0" destOrd="0" presId="urn:microsoft.com/office/officeart/2005/8/layout/vList5"/>
    <dgm:cxn modelId="{51BD98AE-403E-4A79-91BC-7E07CBE6261E}" type="presParOf" srcId="{21069E74-3944-4F4C-9EFF-33C4344CD61E}" destId="{25D1F5FF-9B86-466E-BD49-17158D3FD130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C1D017E9-D14C-407F-86DC-DA8F72ABB6DA}" type="doc">
      <dgm:prSet loTypeId="urn:microsoft.com/office/officeart/2005/8/layout/default" loCatId="list" qsTypeId="urn:microsoft.com/office/officeart/2005/8/quickstyle/simple3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CDD2BFCE-7929-47EB-8659-12E3FABF4389}">
      <dgm:prSet custT="1"/>
      <dgm:spPr/>
      <dgm:t>
        <a:bodyPr/>
        <a:lstStyle/>
        <a:p>
          <a:r>
            <a:rPr lang="en-US" sz="1800" b="1" dirty="0">
              <a:solidFill>
                <a:schemeClr val="bg1"/>
              </a:solidFill>
              <a:latin typeface="Nunito" pitchFamily="2" charset="0"/>
            </a:rPr>
            <a:t>Knowledgeable</a:t>
          </a:r>
          <a:r>
            <a:rPr lang="en-US" sz="1800" dirty="0">
              <a:solidFill>
                <a:schemeClr val="bg1"/>
              </a:solidFill>
              <a:latin typeface="Nunito" pitchFamily="2" charset="0"/>
            </a:rPr>
            <a:t> – Familiar with the topic</a:t>
          </a:r>
        </a:p>
      </dgm:t>
    </dgm:pt>
    <dgm:pt modelId="{BE3E1A0D-E374-48F6-9944-EB1E5F598B91}" type="parTrans" cxnId="{F6C80BB0-A4D3-4174-A054-111B499D3E6C}">
      <dgm:prSet/>
      <dgm:spPr/>
      <dgm:t>
        <a:bodyPr/>
        <a:lstStyle/>
        <a:p>
          <a:endParaRPr lang="en-US" sz="1800">
            <a:solidFill>
              <a:schemeClr val="bg1"/>
            </a:solidFill>
            <a:latin typeface="Nunito" pitchFamily="2" charset="0"/>
          </a:endParaRPr>
        </a:p>
      </dgm:t>
    </dgm:pt>
    <dgm:pt modelId="{1783D850-A893-4896-B3E4-68595213FA40}" type="sibTrans" cxnId="{F6C80BB0-A4D3-4174-A054-111B499D3E6C}">
      <dgm:prSet/>
      <dgm:spPr/>
      <dgm:t>
        <a:bodyPr/>
        <a:lstStyle/>
        <a:p>
          <a:endParaRPr lang="en-US" sz="1800">
            <a:solidFill>
              <a:schemeClr val="bg1"/>
            </a:solidFill>
            <a:latin typeface="Nunito" pitchFamily="2" charset="0"/>
          </a:endParaRPr>
        </a:p>
      </dgm:t>
    </dgm:pt>
    <dgm:pt modelId="{23DA86CF-9823-407B-9284-8C1528E73F7C}">
      <dgm:prSet custT="1"/>
      <dgm:spPr/>
      <dgm:t>
        <a:bodyPr/>
        <a:lstStyle/>
        <a:p>
          <a:r>
            <a:rPr lang="en-US" sz="1800" b="1" dirty="0">
              <a:solidFill>
                <a:schemeClr val="bg1"/>
              </a:solidFill>
              <a:latin typeface="Nunito" pitchFamily="2" charset="0"/>
            </a:rPr>
            <a:t>Structured</a:t>
          </a:r>
          <a:r>
            <a:rPr lang="en-US" sz="1800" dirty="0">
              <a:solidFill>
                <a:schemeClr val="bg1"/>
              </a:solidFill>
              <a:latin typeface="Nunito" pitchFamily="2" charset="0"/>
            </a:rPr>
            <a:t> – outline the procedure of the interview</a:t>
          </a:r>
        </a:p>
      </dgm:t>
    </dgm:pt>
    <dgm:pt modelId="{478E4AC8-B946-4ADE-8365-D2052B3BA8ED}" type="parTrans" cxnId="{EF878722-A597-4AEE-9454-A15FCF7D30A7}">
      <dgm:prSet/>
      <dgm:spPr/>
      <dgm:t>
        <a:bodyPr/>
        <a:lstStyle/>
        <a:p>
          <a:endParaRPr lang="en-US" sz="1800">
            <a:solidFill>
              <a:schemeClr val="bg1"/>
            </a:solidFill>
            <a:latin typeface="Nunito" pitchFamily="2" charset="0"/>
          </a:endParaRPr>
        </a:p>
      </dgm:t>
    </dgm:pt>
    <dgm:pt modelId="{A650F611-223C-41F7-B551-FFDF3280D605}" type="sibTrans" cxnId="{EF878722-A597-4AEE-9454-A15FCF7D30A7}">
      <dgm:prSet/>
      <dgm:spPr/>
      <dgm:t>
        <a:bodyPr/>
        <a:lstStyle/>
        <a:p>
          <a:endParaRPr lang="en-US" sz="1800">
            <a:solidFill>
              <a:schemeClr val="bg1"/>
            </a:solidFill>
            <a:latin typeface="Nunito" pitchFamily="2" charset="0"/>
          </a:endParaRPr>
        </a:p>
      </dgm:t>
    </dgm:pt>
    <dgm:pt modelId="{0BD3D534-AD1B-4120-BAB5-3C82ED4D5AA7}">
      <dgm:prSet custT="1"/>
      <dgm:spPr/>
      <dgm:t>
        <a:bodyPr/>
        <a:lstStyle/>
        <a:p>
          <a:r>
            <a:rPr lang="en-US" sz="1800" b="1" dirty="0">
              <a:solidFill>
                <a:schemeClr val="bg1"/>
              </a:solidFill>
              <a:latin typeface="Nunito" pitchFamily="2" charset="0"/>
            </a:rPr>
            <a:t>Clear</a:t>
          </a:r>
          <a:r>
            <a:rPr lang="en-US" sz="1800" dirty="0">
              <a:solidFill>
                <a:schemeClr val="bg1"/>
              </a:solidFill>
              <a:latin typeface="Nunito" pitchFamily="2" charset="0"/>
            </a:rPr>
            <a:t> – Able to articulate clearly, &amp; use simple words to formulate questions</a:t>
          </a:r>
        </a:p>
      </dgm:t>
    </dgm:pt>
    <dgm:pt modelId="{E1D3C1A2-80F2-4633-8AE0-03C0FED8830B}" type="parTrans" cxnId="{F65CE394-CA8D-4B49-94A7-CA95AE598FEA}">
      <dgm:prSet/>
      <dgm:spPr/>
      <dgm:t>
        <a:bodyPr/>
        <a:lstStyle/>
        <a:p>
          <a:endParaRPr lang="en-US" sz="1800">
            <a:solidFill>
              <a:schemeClr val="bg1"/>
            </a:solidFill>
            <a:latin typeface="Nunito" pitchFamily="2" charset="0"/>
          </a:endParaRPr>
        </a:p>
      </dgm:t>
    </dgm:pt>
    <dgm:pt modelId="{84D028E8-64EC-4671-BE14-1E38E249A2AF}" type="sibTrans" cxnId="{F65CE394-CA8D-4B49-94A7-CA95AE598FEA}">
      <dgm:prSet/>
      <dgm:spPr/>
      <dgm:t>
        <a:bodyPr/>
        <a:lstStyle/>
        <a:p>
          <a:endParaRPr lang="en-US" sz="1800">
            <a:solidFill>
              <a:schemeClr val="bg1"/>
            </a:solidFill>
            <a:latin typeface="Nunito" pitchFamily="2" charset="0"/>
          </a:endParaRPr>
        </a:p>
      </dgm:t>
    </dgm:pt>
    <dgm:pt modelId="{82F514C8-D26C-4111-8348-390025AC9706}">
      <dgm:prSet custT="1"/>
      <dgm:spPr/>
      <dgm:t>
        <a:bodyPr/>
        <a:lstStyle/>
        <a:p>
          <a:r>
            <a:rPr lang="en-US" sz="1800" b="1" dirty="0">
              <a:solidFill>
                <a:schemeClr val="bg1"/>
              </a:solidFill>
              <a:latin typeface="Nunito" pitchFamily="2" charset="0"/>
            </a:rPr>
            <a:t>Gentle</a:t>
          </a:r>
          <a:r>
            <a:rPr lang="en-US" sz="1800" dirty="0">
              <a:solidFill>
                <a:schemeClr val="bg1"/>
              </a:solidFill>
              <a:latin typeface="Nunito" pitchFamily="2" charset="0"/>
            </a:rPr>
            <a:t> – Tolerant, sensitive and patient</a:t>
          </a:r>
        </a:p>
      </dgm:t>
    </dgm:pt>
    <dgm:pt modelId="{3B7A6D96-0279-425A-9D24-C902DA0BBD52}" type="parTrans" cxnId="{2FFEE128-3BAF-4C16-8DD2-572454999F59}">
      <dgm:prSet/>
      <dgm:spPr/>
      <dgm:t>
        <a:bodyPr/>
        <a:lstStyle/>
        <a:p>
          <a:endParaRPr lang="en-US" sz="1800">
            <a:solidFill>
              <a:schemeClr val="bg1"/>
            </a:solidFill>
            <a:latin typeface="Nunito" pitchFamily="2" charset="0"/>
          </a:endParaRPr>
        </a:p>
      </dgm:t>
    </dgm:pt>
    <dgm:pt modelId="{C75029A4-DD10-40CB-9791-A2A0DA1FD40D}" type="sibTrans" cxnId="{2FFEE128-3BAF-4C16-8DD2-572454999F59}">
      <dgm:prSet/>
      <dgm:spPr/>
      <dgm:t>
        <a:bodyPr/>
        <a:lstStyle/>
        <a:p>
          <a:endParaRPr lang="en-US" sz="1800">
            <a:solidFill>
              <a:schemeClr val="bg1"/>
            </a:solidFill>
            <a:latin typeface="Nunito" pitchFamily="2" charset="0"/>
          </a:endParaRPr>
        </a:p>
      </dgm:t>
    </dgm:pt>
    <dgm:pt modelId="{452DA2C5-AF1B-43C5-9188-DCA2283CEFD7}">
      <dgm:prSet custT="1"/>
      <dgm:spPr/>
      <dgm:t>
        <a:bodyPr/>
        <a:lstStyle/>
        <a:p>
          <a:r>
            <a:rPr lang="en-US" sz="1800" b="1" dirty="0">
              <a:solidFill>
                <a:schemeClr val="bg1"/>
              </a:solidFill>
              <a:latin typeface="Nunito" pitchFamily="2" charset="0"/>
            </a:rPr>
            <a:t>Steering</a:t>
          </a:r>
          <a:r>
            <a:rPr lang="en-US" sz="1800" dirty="0">
              <a:solidFill>
                <a:schemeClr val="bg1"/>
              </a:solidFill>
              <a:latin typeface="Nunito" pitchFamily="2" charset="0"/>
            </a:rPr>
            <a:t> – Controlling the course of the interview</a:t>
          </a:r>
        </a:p>
      </dgm:t>
    </dgm:pt>
    <dgm:pt modelId="{91C8B8CF-FF78-4BF0-8BA3-B2B7C184AA1B}" type="parTrans" cxnId="{AFAE38B5-896B-4185-9FEA-36A630C67798}">
      <dgm:prSet/>
      <dgm:spPr/>
      <dgm:t>
        <a:bodyPr/>
        <a:lstStyle/>
        <a:p>
          <a:endParaRPr lang="en-US" sz="1800">
            <a:solidFill>
              <a:schemeClr val="bg1"/>
            </a:solidFill>
            <a:latin typeface="Nunito" pitchFamily="2" charset="0"/>
          </a:endParaRPr>
        </a:p>
      </dgm:t>
    </dgm:pt>
    <dgm:pt modelId="{B8933466-1802-4BD9-9761-2608C6191256}" type="sibTrans" cxnId="{AFAE38B5-896B-4185-9FEA-36A630C67798}">
      <dgm:prSet/>
      <dgm:spPr/>
      <dgm:t>
        <a:bodyPr/>
        <a:lstStyle/>
        <a:p>
          <a:endParaRPr lang="en-US" sz="1800">
            <a:solidFill>
              <a:schemeClr val="bg1"/>
            </a:solidFill>
            <a:latin typeface="Nunito" pitchFamily="2" charset="0"/>
          </a:endParaRPr>
        </a:p>
      </dgm:t>
    </dgm:pt>
    <dgm:pt modelId="{6C80A6D7-41ED-4E18-83C8-33A703786F3A}">
      <dgm:prSet custT="1"/>
      <dgm:spPr/>
      <dgm:t>
        <a:bodyPr/>
        <a:lstStyle/>
        <a:p>
          <a:r>
            <a:rPr lang="en-US" sz="1800" b="1" dirty="0">
              <a:solidFill>
                <a:schemeClr val="bg1"/>
              </a:solidFill>
              <a:latin typeface="Nunito" pitchFamily="2" charset="0"/>
            </a:rPr>
            <a:t>Critical</a:t>
          </a:r>
          <a:r>
            <a:rPr lang="en-US" sz="1800" dirty="0">
              <a:solidFill>
                <a:schemeClr val="bg1"/>
              </a:solidFill>
              <a:latin typeface="Nunito" pitchFamily="2" charset="0"/>
            </a:rPr>
            <a:t> – Testing the reliability and validity of the information</a:t>
          </a:r>
        </a:p>
      </dgm:t>
    </dgm:pt>
    <dgm:pt modelId="{ECDDEC21-138C-4E6D-A59E-291689035AFE}" type="parTrans" cxnId="{14060ACF-AE57-43D8-B9F4-E22E17228D2F}">
      <dgm:prSet/>
      <dgm:spPr/>
      <dgm:t>
        <a:bodyPr/>
        <a:lstStyle/>
        <a:p>
          <a:endParaRPr lang="en-US" sz="1800">
            <a:solidFill>
              <a:schemeClr val="bg1"/>
            </a:solidFill>
            <a:latin typeface="Nunito" pitchFamily="2" charset="0"/>
          </a:endParaRPr>
        </a:p>
      </dgm:t>
    </dgm:pt>
    <dgm:pt modelId="{BD0591B3-1A28-4E74-B8E8-6B0E28EE8AF2}" type="sibTrans" cxnId="{14060ACF-AE57-43D8-B9F4-E22E17228D2F}">
      <dgm:prSet/>
      <dgm:spPr/>
      <dgm:t>
        <a:bodyPr/>
        <a:lstStyle/>
        <a:p>
          <a:endParaRPr lang="en-US" sz="1800">
            <a:solidFill>
              <a:schemeClr val="bg1"/>
            </a:solidFill>
            <a:latin typeface="Nunito" pitchFamily="2" charset="0"/>
          </a:endParaRPr>
        </a:p>
      </dgm:t>
    </dgm:pt>
    <dgm:pt modelId="{9001342B-5170-44B2-A22A-6A4D544535AC}">
      <dgm:prSet custT="1"/>
      <dgm:spPr/>
      <dgm:t>
        <a:bodyPr/>
        <a:lstStyle/>
        <a:p>
          <a:r>
            <a:rPr lang="en-US" sz="1800" b="1" dirty="0">
              <a:solidFill>
                <a:schemeClr val="bg1"/>
              </a:solidFill>
              <a:latin typeface="Nunito" pitchFamily="2" charset="0"/>
            </a:rPr>
            <a:t>Remembering</a:t>
          </a:r>
          <a:r>
            <a:rPr lang="en-US" sz="1800" dirty="0">
              <a:solidFill>
                <a:schemeClr val="bg1"/>
              </a:solidFill>
              <a:latin typeface="Nunito" pitchFamily="2" charset="0"/>
            </a:rPr>
            <a:t> – Retaining the information provided</a:t>
          </a:r>
        </a:p>
      </dgm:t>
    </dgm:pt>
    <dgm:pt modelId="{FC905D4C-4B69-430C-861E-E03EB96FA93B}" type="parTrans" cxnId="{DBDC0A1D-08BC-4B54-B3C6-59C2C69F306B}">
      <dgm:prSet/>
      <dgm:spPr/>
      <dgm:t>
        <a:bodyPr/>
        <a:lstStyle/>
        <a:p>
          <a:endParaRPr lang="en-US" sz="1800">
            <a:solidFill>
              <a:schemeClr val="bg1"/>
            </a:solidFill>
            <a:latin typeface="Nunito" pitchFamily="2" charset="0"/>
          </a:endParaRPr>
        </a:p>
      </dgm:t>
    </dgm:pt>
    <dgm:pt modelId="{EAFD0C81-50BC-4F82-A4E0-D4795A76086F}" type="sibTrans" cxnId="{DBDC0A1D-08BC-4B54-B3C6-59C2C69F306B}">
      <dgm:prSet/>
      <dgm:spPr/>
      <dgm:t>
        <a:bodyPr/>
        <a:lstStyle/>
        <a:p>
          <a:endParaRPr lang="en-US" sz="1800">
            <a:solidFill>
              <a:schemeClr val="bg1"/>
            </a:solidFill>
            <a:latin typeface="Nunito" pitchFamily="2" charset="0"/>
          </a:endParaRPr>
        </a:p>
      </dgm:t>
    </dgm:pt>
    <dgm:pt modelId="{2199E5FF-E65A-4533-8C7E-086145D16AC2}">
      <dgm:prSet custT="1"/>
      <dgm:spPr/>
      <dgm:t>
        <a:bodyPr/>
        <a:lstStyle/>
        <a:p>
          <a:r>
            <a:rPr lang="en-US" sz="1800" b="1" dirty="0">
              <a:solidFill>
                <a:schemeClr val="bg1"/>
              </a:solidFill>
              <a:latin typeface="Nunito" pitchFamily="2" charset="0"/>
            </a:rPr>
            <a:t>Interpreting</a:t>
          </a:r>
          <a:r>
            <a:rPr lang="en-US" sz="1800" dirty="0">
              <a:solidFill>
                <a:schemeClr val="bg1"/>
              </a:solidFill>
              <a:latin typeface="Nunito" pitchFamily="2" charset="0"/>
            </a:rPr>
            <a:t> – Offering interpretation of what the interviewee says</a:t>
          </a:r>
        </a:p>
      </dgm:t>
    </dgm:pt>
    <dgm:pt modelId="{C0459891-EA0F-41AD-BEA3-3F0A41DB1F87}" type="parTrans" cxnId="{F0DCA739-00A6-4769-8438-E16322C38353}">
      <dgm:prSet/>
      <dgm:spPr/>
      <dgm:t>
        <a:bodyPr/>
        <a:lstStyle/>
        <a:p>
          <a:endParaRPr lang="en-US" sz="1800">
            <a:solidFill>
              <a:schemeClr val="bg1"/>
            </a:solidFill>
            <a:latin typeface="Nunito" pitchFamily="2" charset="0"/>
          </a:endParaRPr>
        </a:p>
      </dgm:t>
    </dgm:pt>
    <dgm:pt modelId="{383F6FCB-39DA-45A4-994A-749108DC498B}" type="sibTrans" cxnId="{F0DCA739-00A6-4769-8438-E16322C38353}">
      <dgm:prSet/>
      <dgm:spPr/>
      <dgm:t>
        <a:bodyPr/>
        <a:lstStyle/>
        <a:p>
          <a:endParaRPr lang="en-US" sz="1800">
            <a:solidFill>
              <a:schemeClr val="bg1"/>
            </a:solidFill>
            <a:latin typeface="Nunito" pitchFamily="2" charset="0"/>
          </a:endParaRPr>
        </a:p>
      </dgm:t>
    </dgm:pt>
    <dgm:pt modelId="{C51535E5-370E-4B79-B936-8870C7893780}">
      <dgm:prSet custT="1"/>
      <dgm:spPr/>
      <dgm:t>
        <a:bodyPr/>
        <a:lstStyle/>
        <a:p>
          <a:r>
            <a:rPr lang="en-US" sz="1800" b="1" dirty="0">
              <a:solidFill>
                <a:schemeClr val="bg1"/>
              </a:solidFill>
              <a:latin typeface="Nunito" pitchFamily="2" charset="0"/>
            </a:rPr>
            <a:t>Observant</a:t>
          </a:r>
          <a:r>
            <a:rPr lang="en-US" sz="1800" dirty="0">
              <a:solidFill>
                <a:schemeClr val="bg1"/>
              </a:solidFill>
              <a:latin typeface="Nunito" pitchFamily="2" charset="0"/>
            </a:rPr>
            <a:t> – Able to observe and interpret any nonverbal cues </a:t>
          </a:r>
        </a:p>
      </dgm:t>
    </dgm:pt>
    <dgm:pt modelId="{04C07093-E96C-4314-9CA2-8F0789C71AC1}" type="parTrans" cxnId="{D7BD1EC1-E8AE-4F35-9392-45641B841E8B}">
      <dgm:prSet/>
      <dgm:spPr/>
      <dgm:t>
        <a:bodyPr/>
        <a:lstStyle/>
        <a:p>
          <a:endParaRPr lang="en-US" sz="1800">
            <a:solidFill>
              <a:schemeClr val="bg1"/>
            </a:solidFill>
            <a:latin typeface="Nunito" pitchFamily="2" charset="0"/>
          </a:endParaRPr>
        </a:p>
      </dgm:t>
    </dgm:pt>
    <dgm:pt modelId="{09A10A51-5303-4710-8937-221A03E33A3A}" type="sibTrans" cxnId="{D7BD1EC1-E8AE-4F35-9392-45641B841E8B}">
      <dgm:prSet/>
      <dgm:spPr/>
      <dgm:t>
        <a:bodyPr/>
        <a:lstStyle/>
        <a:p>
          <a:endParaRPr lang="en-US" sz="1800">
            <a:solidFill>
              <a:schemeClr val="bg1"/>
            </a:solidFill>
            <a:latin typeface="Nunito" pitchFamily="2" charset="0"/>
          </a:endParaRPr>
        </a:p>
      </dgm:t>
    </dgm:pt>
    <dgm:pt modelId="{D9F44AC4-30C6-4B47-AB57-1B15B45B43B2}" type="pres">
      <dgm:prSet presAssocID="{C1D017E9-D14C-407F-86DC-DA8F72ABB6DA}" presName="diagram" presStyleCnt="0">
        <dgm:presLayoutVars>
          <dgm:dir/>
          <dgm:resizeHandles val="exact"/>
        </dgm:presLayoutVars>
      </dgm:prSet>
      <dgm:spPr/>
    </dgm:pt>
    <dgm:pt modelId="{C47F9BAA-AD0D-4171-BB0E-F96AEEA1BB9B}" type="pres">
      <dgm:prSet presAssocID="{CDD2BFCE-7929-47EB-8659-12E3FABF4389}" presName="node" presStyleLbl="node1" presStyleIdx="0" presStyleCnt="9">
        <dgm:presLayoutVars>
          <dgm:bulletEnabled val="1"/>
        </dgm:presLayoutVars>
      </dgm:prSet>
      <dgm:spPr/>
    </dgm:pt>
    <dgm:pt modelId="{99513FF4-B51F-493B-9964-23CC9F931DCA}" type="pres">
      <dgm:prSet presAssocID="{1783D850-A893-4896-B3E4-68595213FA40}" presName="sibTrans" presStyleCnt="0"/>
      <dgm:spPr/>
    </dgm:pt>
    <dgm:pt modelId="{0F82A51C-AC57-475F-BA9F-406F70CB63FD}" type="pres">
      <dgm:prSet presAssocID="{23DA86CF-9823-407B-9284-8C1528E73F7C}" presName="node" presStyleLbl="node1" presStyleIdx="1" presStyleCnt="9">
        <dgm:presLayoutVars>
          <dgm:bulletEnabled val="1"/>
        </dgm:presLayoutVars>
      </dgm:prSet>
      <dgm:spPr/>
    </dgm:pt>
    <dgm:pt modelId="{BDC2A4B1-9D9A-4440-9464-8E6CC6039AAA}" type="pres">
      <dgm:prSet presAssocID="{A650F611-223C-41F7-B551-FFDF3280D605}" presName="sibTrans" presStyleCnt="0"/>
      <dgm:spPr/>
    </dgm:pt>
    <dgm:pt modelId="{070C5878-E8A6-4148-A259-512893CBBA27}" type="pres">
      <dgm:prSet presAssocID="{0BD3D534-AD1B-4120-BAB5-3C82ED4D5AA7}" presName="node" presStyleLbl="node1" presStyleIdx="2" presStyleCnt="9">
        <dgm:presLayoutVars>
          <dgm:bulletEnabled val="1"/>
        </dgm:presLayoutVars>
      </dgm:prSet>
      <dgm:spPr/>
    </dgm:pt>
    <dgm:pt modelId="{69976A5C-B29E-4AF2-9D51-E1E761D3EFFE}" type="pres">
      <dgm:prSet presAssocID="{84D028E8-64EC-4671-BE14-1E38E249A2AF}" presName="sibTrans" presStyleCnt="0"/>
      <dgm:spPr/>
    </dgm:pt>
    <dgm:pt modelId="{5231D577-2643-4086-B2E2-03DED465006B}" type="pres">
      <dgm:prSet presAssocID="{82F514C8-D26C-4111-8348-390025AC9706}" presName="node" presStyleLbl="node1" presStyleIdx="3" presStyleCnt="9">
        <dgm:presLayoutVars>
          <dgm:bulletEnabled val="1"/>
        </dgm:presLayoutVars>
      </dgm:prSet>
      <dgm:spPr/>
    </dgm:pt>
    <dgm:pt modelId="{6EE1E64C-3E90-450F-A071-3C326009D522}" type="pres">
      <dgm:prSet presAssocID="{C75029A4-DD10-40CB-9791-A2A0DA1FD40D}" presName="sibTrans" presStyleCnt="0"/>
      <dgm:spPr/>
    </dgm:pt>
    <dgm:pt modelId="{FC553B4F-F285-441D-A6B7-09014DEEAEBC}" type="pres">
      <dgm:prSet presAssocID="{452DA2C5-AF1B-43C5-9188-DCA2283CEFD7}" presName="node" presStyleLbl="node1" presStyleIdx="4" presStyleCnt="9">
        <dgm:presLayoutVars>
          <dgm:bulletEnabled val="1"/>
        </dgm:presLayoutVars>
      </dgm:prSet>
      <dgm:spPr/>
    </dgm:pt>
    <dgm:pt modelId="{227A9669-ADE1-438F-BF49-4B66DEA2B863}" type="pres">
      <dgm:prSet presAssocID="{B8933466-1802-4BD9-9761-2608C6191256}" presName="sibTrans" presStyleCnt="0"/>
      <dgm:spPr/>
    </dgm:pt>
    <dgm:pt modelId="{DF9F71FC-611B-4484-B687-C1DA9711B777}" type="pres">
      <dgm:prSet presAssocID="{6C80A6D7-41ED-4E18-83C8-33A703786F3A}" presName="node" presStyleLbl="node1" presStyleIdx="5" presStyleCnt="9">
        <dgm:presLayoutVars>
          <dgm:bulletEnabled val="1"/>
        </dgm:presLayoutVars>
      </dgm:prSet>
      <dgm:spPr/>
    </dgm:pt>
    <dgm:pt modelId="{9991DED7-5D6E-45B5-A536-BE2B1999A389}" type="pres">
      <dgm:prSet presAssocID="{BD0591B3-1A28-4E74-B8E8-6B0E28EE8AF2}" presName="sibTrans" presStyleCnt="0"/>
      <dgm:spPr/>
    </dgm:pt>
    <dgm:pt modelId="{91E4DDCF-F4BB-4EE7-8B2A-8D5F6D64CA2A}" type="pres">
      <dgm:prSet presAssocID="{9001342B-5170-44B2-A22A-6A4D544535AC}" presName="node" presStyleLbl="node1" presStyleIdx="6" presStyleCnt="9">
        <dgm:presLayoutVars>
          <dgm:bulletEnabled val="1"/>
        </dgm:presLayoutVars>
      </dgm:prSet>
      <dgm:spPr/>
    </dgm:pt>
    <dgm:pt modelId="{BADB3B55-1E46-4CCB-9131-61160F7F0A64}" type="pres">
      <dgm:prSet presAssocID="{EAFD0C81-50BC-4F82-A4E0-D4795A76086F}" presName="sibTrans" presStyleCnt="0"/>
      <dgm:spPr/>
    </dgm:pt>
    <dgm:pt modelId="{7B497C14-BDA3-4B0B-9884-85E7D8D24B1D}" type="pres">
      <dgm:prSet presAssocID="{2199E5FF-E65A-4533-8C7E-086145D16AC2}" presName="node" presStyleLbl="node1" presStyleIdx="7" presStyleCnt="9">
        <dgm:presLayoutVars>
          <dgm:bulletEnabled val="1"/>
        </dgm:presLayoutVars>
      </dgm:prSet>
      <dgm:spPr/>
    </dgm:pt>
    <dgm:pt modelId="{52EA98E7-26A4-4769-AF26-E05FC8895045}" type="pres">
      <dgm:prSet presAssocID="{383F6FCB-39DA-45A4-994A-749108DC498B}" presName="sibTrans" presStyleCnt="0"/>
      <dgm:spPr/>
    </dgm:pt>
    <dgm:pt modelId="{E6A81399-9500-4DCD-9987-42B826EB5F00}" type="pres">
      <dgm:prSet presAssocID="{C51535E5-370E-4B79-B936-8870C7893780}" presName="node" presStyleLbl="node1" presStyleIdx="8" presStyleCnt="9">
        <dgm:presLayoutVars>
          <dgm:bulletEnabled val="1"/>
        </dgm:presLayoutVars>
      </dgm:prSet>
      <dgm:spPr/>
    </dgm:pt>
  </dgm:ptLst>
  <dgm:cxnLst>
    <dgm:cxn modelId="{3CF2EC16-5367-460F-9324-2BD0C0E0B243}" type="presOf" srcId="{452DA2C5-AF1B-43C5-9188-DCA2283CEFD7}" destId="{FC553B4F-F285-441D-A6B7-09014DEEAEBC}" srcOrd="0" destOrd="0" presId="urn:microsoft.com/office/officeart/2005/8/layout/default"/>
    <dgm:cxn modelId="{DBDC0A1D-08BC-4B54-B3C6-59C2C69F306B}" srcId="{C1D017E9-D14C-407F-86DC-DA8F72ABB6DA}" destId="{9001342B-5170-44B2-A22A-6A4D544535AC}" srcOrd="6" destOrd="0" parTransId="{FC905D4C-4B69-430C-861E-E03EB96FA93B}" sibTransId="{EAFD0C81-50BC-4F82-A4E0-D4795A76086F}"/>
    <dgm:cxn modelId="{EF878722-A597-4AEE-9454-A15FCF7D30A7}" srcId="{C1D017E9-D14C-407F-86DC-DA8F72ABB6DA}" destId="{23DA86CF-9823-407B-9284-8C1528E73F7C}" srcOrd="1" destOrd="0" parTransId="{478E4AC8-B946-4ADE-8365-D2052B3BA8ED}" sibTransId="{A650F611-223C-41F7-B551-FFDF3280D605}"/>
    <dgm:cxn modelId="{2FFEE128-3BAF-4C16-8DD2-572454999F59}" srcId="{C1D017E9-D14C-407F-86DC-DA8F72ABB6DA}" destId="{82F514C8-D26C-4111-8348-390025AC9706}" srcOrd="3" destOrd="0" parTransId="{3B7A6D96-0279-425A-9D24-C902DA0BBD52}" sibTransId="{C75029A4-DD10-40CB-9791-A2A0DA1FD40D}"/>
    <dgm:cxn modelId="{0CEA3129-415C-4FAF-9773-53FD3653924F}" type="presOf" srcId="{9001342B-5170-44B2-A22A-6A4D544535AC}" destId="{91E4DDCF-F4BB-4EE7-8B2A-8D5F6D64CA2A}" srcOrd="0" destOrd="0" presId="urn:microsoft.com/office/officeart/2005/8/layout/default"/>
    <dgm:cxn modelId="{F0DCA739-00A6-4769-8438-E16322C38353}" srcId="{C1D017E9-D14C-407F-86DC-DA8F72ABB6DA}" destId="{2199E5FF-E65A-4533-8C7E-086145D16AC2}" srcOrd="7" destOrd="0" parTransId="{C0459891-EA0F-41AD-BEA3-3F0A41DB1F87}" sibTransId="{383F6FCB-39DA-45A4-994A-749108DC498B}"/>
    <dgm:cxn modelId="{8000DB3E-E266-420D-BB7E-A19D9EAEB8EE}" type="presOf" srcId="{23DA86CF-9823-407B-9284-8C1528E73F7C}" destId="{0F82A51C-AC57-475F-BA9F-406F70CB63FD}" srcOrd="0" destOrd="0" presId="urn:microsoft.com/office/officeart/2005/8/layout/default"/>
    <dgm:cxn modelId="{D677DD8A-E8A6-4416-A948-0A2BB79D9840}" type="presOf" srcId="{2199E5FF-E65A-4533-8C7E-086145D16AC2}" destId="{7B497C14-BDA3-4B0B-9884-85E7D8D24B1D}" srcOrd="0" destOrd="0" presId="urn:microsoft.com/office/officeart/2005/8/layout/default"/>
    <dgm:cxn modelId="{FFFBF68B-3680-4B62-9DDA-74F1DFBA3280}" type="presOf" srcId="{0BD3D534-AD1B-4120-BAB5-3C82ED4D5AA7}" destId="{070C5878-E8A6-4148-A259-512893CBBA27}" srcOrd="0" destOrd="0" presId="urn:microsoft.com/office/officeart/2005/8/layout/default"/>
    <dgm:cxn modelId="{1261BC8F-C40E-4CD8-AA57-60988757D753}" type="presOf" srcId="{C51535E5-370E-4B79-B936-8870C7893780}" destId="{E6A81399-9500-4DCD-9987-42B826EB5F00}" srcOrd="0" destOrd="0" presId="urn:microsoft.com/office/officeart/2005/8/layout/default"/>
    <dgm:cxn modelId="{F65CE394-CA8D-4B49-94A7-CA95AE598FEA}" srcId="{C1D017E9-D14C-407F-86DC-DA8F72ABB6DA}" destId="{0BD3D534-AD1B-4120-BAB5-3C82ED4D5AA7}" srcOrd="2" destOrd="0" parTransId="{E1D3C1A2-80F2-4633-8AE0-03C0FED8830B}" sibTransId="{84D028E8-64EC-4671-BE14-1E38E249A2AF}"/>
    <dgm:cxn modelId="{D18BE796-0AC0-448C-B4AA-CE62094F35B6}" type="presOf" srcId="{82F514C8-D26C-4111-8348-390025AC9706}" destId="{5231D577-2643-4086-B2E2-03DED465006B}" srcOrd="0" destOrd="0" presId="urn:microsoft.com/office/officeart/2005/8/layout/default"/>
    <dgm:cxn modelId="{F6C80BB0-A4D3-4174-A054-111B499D3E6C}" srcId="{C1D017E9-D14C-407F-86DC-DA8F72ABB6DA}" destId="{CDD2BFCE-7929-47EB-8659-12E3FABF4389}" srcOrd="0" destOrd="0" parTransId="{BE3E1A0D-E374-48F6-9944-EB1E5F598B91}" sibTransId="{1783D850-A893-4896-B3E4-68595213FA40}"/>
    <dgm:cxn modelId="{378AB1B0-9502-4FC0-A0A7-B38246560B3A}" type="presOf" srcId="{C1D017E9-D14C-407F-86DC-DA8F72ABB6DA}" destId="{D9F44AC4-30C6-4B47-AB57-1B15B45B43B2}" srcOrd="0" destOrd="0" presId="urn:microsoft.com/office/officeart/2005/8/layout/default"/>
    <dgm:cxn modelId="{AFAE38B5-896B-4185-9FEA-36A630C67798}" srcId="{C1D017E9-D14C-407F-86DC-DA8F72ABB6DA}" destId="{452DA2C5-AF1B-43C5-9188-DCA2283CEFD7}" srcOrd="4" destOrd="0" parTransId="{91C8B8CF-FF78-4BF0-8BA3-B2B7C184AA1B}" sibTransId="{B8933466-1802-4BD9-9761-2608C6191256}"/>
    <dgm:cxn modelId="{D7BD1EC1-E8AE-4F35-9392-45641B841E8B}" srcId="{C1D017E9-D14C-407F-86DC-DA8F72ABB6DA}" destId="{C51535E5-370E-4B79-B936-8870C7893780}" srcOrd="8" destOrd="0" parTransId="{04C07093-E96C-4314-9CA2-8F0789C71AC1}" sibTransId="{09A10A51-5303-4710-8937-221A03E33A3A}"/>
    <dgm:cxn modelId="{D698FBC8-DA5A-4F21-B879-B294FCF98DD7}" type="presOf" srcId="{CDD2BFCE-7929-47EB-8659-12E3FABF4389}" destId="{C47F9BAA-AD0D-4171-BB0E-F96AEEA1BB9B}" srcOrd="0" destOrd="0" presId="urn:microsoft.com/office/officeart/2005/8/layout/default"/>
    <dgm:cxn modelId="{14060ACF-AE57-43D8-B9F4-E22E17228D2F}" srcId="{C1D017E9-D14C-407F-86DC-DA8F72ABB6DA}" destId="{6C80A6D7-41ED-4E18-83C8-33A703786F3A}" srcOrd="5" destOrd="0" parTransId="{ECDDEC21-138C-4E6D-A59E-291689035AFE}" sibTransId="{BD0591B3-1A28-4E74-B8E8-6B0E28EE8AF2}"/>
    <dgm:cxn modelId="{1416DFF8-FE9D-4D08-AA18-2A67C53EBAD5}" type="presOf" srcId="{6C80A6D7-41ED-4E18-83C8-33A703786F3A}" destId="{DF9F71FC-611B-4484-B687-C1DA9711B777}" srcOrd="0" destOrd="0" presId="urn:microsoft.com/office/officeart/2005/8/layout/default"/>
    <dgm:cxn modelId="{EB72DD5A-ACCE-4CEC-A0C0-8302702372EF}" type="presParOf" srcId="{D9F44AC4-30C6-4B47-AB57-1B15B45B43B2}" destId="{C47F9BAA-AD0D-4171-BB0E-F96AEEA1BB9B}" srcOrd="0" destOrd="0" presId="urn:microsoft.com/office/officeart/2005/8/layout/default"/>
    <dgm:cxn modelId="{BD660B7D-4A32-4DC7-AF8E-CF9CE6DE5A53}" type="presParOf" srcId="{D9F44AC4-30C6-4B47-AB57-1B15B45B43B2}" destId="{99513FF4-B51F-493B-9964-23CC9F931DCA}" srcOrd="1" destOrd="0" presId="urn:microsoft.com/office/officeart/2005/8/layout/default"/>
    <dgm:cxn modelId="{9A45F321-54C8-4471-961B-4C28DA0D513C}" type="presParOf" srcId="{D9F44AC4-30C6-4B47-AB57-1B15B45B43B2}" destId="{0F82A51C-AC57-475F-BA9F-406F70CB63FD}" srcOrd="2" destOrd="0" presId="urn:microsoft.com/office/officeart/2005/8/layout/default"/>
    <dgm:cxn modelId="{9D73AE74-C093-4575-9303-4F8639CE01A1}" type="presParOf" srcId="{D9F44AC4-30C6-4B47-AB57-1B15B45B43B2}" destId="{BDC2A4B1-9D9A-4440-9464-8E6CC6039AAA}" srcOrd="3" destOrd="0" presId="urn:microsoft.com/office/officeart/2005/8/layout/default"/>
    <dgm:cxn modelId="{C4B814CA-C5FA-4024-BEFF-2F4E2F6BA78C}" type="presParOf" srcId="{D9F44AC4-30C6-4B47-AB57-1B15B45B43B2}" destId="{070C5878-E8A6-4148-A259-512893CBBA27}" srcOrd="4" destOrd="0" presId="urn:microsoft.com/office/officeart/2005/8/layout/default"/>
    <dgm:cxn modelId="{D84699FD-B335-4086-BE01-BEC623465295}" type="presParOf" srcId="{D9F44AC4-30C6-4B47-AB57-1B15B45B43B2}" destId="{69976A5C-B29E-4AF2-9D51-E1E761D3EFFE}" srcOrd="5" destOrd="0" presId="urn:microsoft.com/office/officeart/2005/8/layout/default"/>
    <dgm:cxn modelId="{70BFD815-F94A-4E48-8F6E-B72F97F75733}" type="presParOf" srcId="{D9F44AC4-30C6-4B47-AB57-1B15B45B43B2}" destId="{5231D577-2643-4086-B2E2-03DED465006B}" srcOrd="6" destOrd="0" presId="urn:microsoft.com/office/officeart/2005/8/layout/default"/>
    <dgm:cxn modelId="{EB78C417-49A6-4D1E-AE8F-6AAC91101D7C}" type="presParOf" srcId="{D9F44AC4-30C6-4B47-AB57-1B15B45B43B2}" destId="{6EE1E64C-3E90-450F-A071-3C326009D522}" srcOrd="7" destOrd="0" presId="urn:microsoft.com/office/officeart/2005/8/layout/default"/>
    <dgm:cxn modelId="{FD04F559-E533-422B-B18F-C9AC626223DA}" type="presParOf" srcId="{D9F44AC4-30C6-4B47-AB57-1B15B45B43B2}" destId="{FC553B4F-F285-441D-A6B7-09014DEEAEBC}" srcOrd="8" destOrd="0" presId="urn:microsoft.com/office/officeart/2005/8/layout/default"/>
    <dgm:cxn modelId="{B846F264-D341-4ACE-85DD-DEBC03100A0E}" type="presParOf" srcId="{D9F44AC4-30C6-4B47-AB57-1B15B45B43B2}" destId="{227A9669-ADE1-438F-BF49-4B66DEA2B863}" srcOrd="9" destOrd="0" presId="urn:microsoft.com/office/officeart/2005/8/layout/default"/>
    <dgm:cxn modelId="{11EB8270-0E7A-4279-AA93-158E1D843B39}" type="presParOf" srcId="{D9F44AC4-30C6-4B47-AB57-1B15B45B43B2}" destId="{DF9F71FC-611B-4484-B687-C1DA9711B777}" srcOrd="10" destOrd="0" presId="urn:microsoft.com/office/officeart/2005/8/layout/default"/>
    <dgm:cxn modelId="{03034C56-3E41-4EA3-B9AC-547A4F1A1025}" type="presParOf" srcId="{D9F44AC4-30C6-4B47-AB57-1B15B45B43B2}" destId="{9991DED7-5D6E-45B5-A536-BE2B1999A389}" srcOrd="11" destOrd="0" presId="urn:microsoft.com/office/officeart/2005/8/layout/default"/>
    <dgm:cxn modelId="{8FB652AC-6264-407B-8BF1-16108DC7C908}" type="presParOf" srcId="{D9F44AC4-30C6-4B47-AB57-1B15B45B43B2}" destId="{91E4DDCF-F4BB-4EE7-8B2A-8D5F6D64CA2A}" srcOrd="12" destOrd="0" presId="urn:microsoft.com/office/officeart/2005/8/layout/default"/>
    <dgm:cxn modelId="{FC44C2A2-F352-4EE3-ABD4-2970FE180988}" type="presParOf" srcId="{D9F44AC4-30C6-4B47-AB57-1B15B45B43B2}" destId="{BADB3B55-1E46-4CCB-9131-61160F7F0A64}" srcOrd="13" destOrd="0" presId="urn:microsoft.com/office/officeart/2005/8/layout/default"/>
    <dgm:cxn modelId="{C0BBCA83-DC56-4B85-B571-BEA28F3088EF}" type="presParOf" srcId="{D9F44AC4-30C6-4B47-AB57-1B15B45B43B2}" destId="{7B497C14-BDA3-4B0B-9884-85E7D8D24B1D}" srcOrd="14" destOrd="0" presId="urn:microsoft.com/office/officeart/2005/8/layout/default"/>
    <dgm:cxn modelId="{3EB8480F-AB0F-4050-9238-B884AAC44BA4}" type="presParOf" srcId="{D9F44AC4-30C6-4B47-AB57-1B15B45B43B2}" destId="{52EA98E7-26A4-4769-AF26-E05FC8895045}" srcOrd="15" destOrd="0" presId="urn:microsoft.com/office/officeart/2005/8/layout/default"/>
    <dgm:cxn modelId="{A0127866-3F6B-466E-97AD-0068DC18D269}" type="presParOf" srcId="{D9F44AC4-30C6-4B47-AB57-1B15B45B43B2}" destId="{E6A81399-9500-4DCD-9987-42B826EB5F00}" srcOrd="1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5A08D7FB-FCA8-4311-91FD-8CE44C82C740}" type="doc">
      <dgm:prSet loTypeId="urn:microsoft.com/office/officeart/2005/8/layout/defaul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GB"/>
        </a:p>
      </dgm:t>
    </dgm:pt>
    <dgm:pt modelId="{A9E1D495-52A9-4283-A5AB-2CBAE5C95634}">
      <dgm:prSet phldrT="[Text]" custT="1"/>
      <dgm:spPr/>
      <dgm:t>
        <a:bodyPr/>
        <a:lstStyle/>
        <a:p>
          <a:r>
            <a:rPr lang="en-US" sz="1800" dirty="0">
              <a:latin typeface="Nunito" pitchFamily="2" charset="0"/>
            </a:rPr>
            <a:t>Structured interviews</a:t>
          </a:r>
          <a:endParaRPr lang="en-GB" sz="1800" dirty="0">
            <a:latin typeface="Nunito" pitchFamily="2" charset="0"/>
          </a:endParaRPr>
        </a:p>
      </dgm:t>
    </dgm:pt>
    <dgm:pt modelId="{D513EBD9-0596-43F0-AA4D-14CA5F76A0D1}" type="parTrans" cxnId="{CDFD2793-9AD4-4273-A22E-3FB7882DBC92}">
      <dgm:prSet/>
      <dgm:spPr/>
      <dgm:t>
        <a:bodyPr/>
        <a:lstStyle/>
        <a:p>
          <a:endParaRPr lang="en-GB" sz="1800">
            <a:latin typeface="Nunito" pitchFamily="2" charset="0"/>
          </a:endParaRPr>
        </a:p>
      </dgm:t>
    </dgm:pt>
    <dgm:pt modelId="{D552F939-954E-4577-AB04-939874DDE716}" type="sibTrans" cxnId="{CDFD2793-9AD4-4273-A22E-3FB7882DBC92}">
      <dgm:prSet/>
      <dgm:spPr/>
      <dgm:t>
        <a:bodyPr/>
        <a:lstStyle/>
        <a:p>
          <a:endParaRPr lang="en-GB" sz="1800">
            <a:latin typeface="Nunito" pitchFamily="2" charset="0"/>
          </a:endParaRPr>
        </a:p>
      </dgm:t>
    </dgm:pt>
    <dgm:pt modelId="{D94C55C3-7E82-4C5F-9E94-DFA60BBB1920}">
      <dgm:prSet phldrT="[Text]" custT="1"/>
      <dgm:spPr/>
      <dgm:t>
        <a:bodyPr/>
        <a:lstStyle/>
        <a:p>
          <a:r>
            <a:rPr lang="en-US" sz="1800" dirty="0">
              <a:latin typeface="Nunito" pitchFamily="2" charset="0"/>
            </a:rPr>
            <a:t>Unstructured interviews </a:t>
          </a:r>
          <a:endParaRPr lang="en-GB" sz="1800" dirty="0">
            <a:latin typeface="Nunito" pitchFamily="2" charset="0"/>
          </a:endParaRPr>
        </a:p>
      </dgm:t>
    </dgm:pt>
    <dgm:pt modelId="{9BA77000-7A94-4E1C-AEC3-AB5AE68855C7}" type="parTrans" cxnId="{2F387C8C-A7EA-4BB8-A939-DF31120725F8}">
      <dgm:prSet/>
      <dgm:spPr/>
      <dgm:t>
        <a:bodyPr/>
        <a:lstStyle/>
        <a:p>
          <a:endParaRPr lang="en-GB" sz="1800">
            <a:latin typeface="Nunito" pitchFamily="2" charset="0"/>
          </a:endParaRPr>
        </a:p>
      </dgm:t>
    </dgm:pt>
    <dgm:pt modelId="{37DC09F3-49AF-4F17-942D-4437602970DF}" type="sibTrans" cxnId="{2F387C8C-A7EA-4BB8-A939-DF31120725F8}">
      <dgm:prSet/>
      <dgm:spPr/>
      <dgm:t>
        <a:bodyPr/>
        <a:lstStyle/>
        <a:p>
          <a:endParaRPr lang="en-GB" sz="1800">
            <a:latin typeface="Nunito" pitchFamily="2" charset="0"/>
          </a:endParaRPr>
        </a:p>
      </dgm:t>
    </dgm:pt>
    <dgm:pt modelId="{A3D4A677-B3E4-4EFF-A4A3-D7ED962391C1}">
      <dgm:prSet phldrT="[Text]" custT="1"/>
      <dgm:spPr/>
      <dgm:t>
        <a:bodyPr/>
        <a:lstStyle/>
        <a:p>
          <a:r>
            <a:rPr lang="en-US" sz="1800" dirty="0">
              <a:latin typeface="Nunito" pitchFamily="2" charset="0"/>
            </a:rPr>
            <a:t>Panel and Group Interviews </a:t>
          </a:r>
          <a:endParaRPr lang="en-GB" sz="1800" dirty="0">
            <a:latin typeface="Nunito" pitchFamily="2" charset="0"/>
          </a:endParaRPr>
        </a:p>
      </dgm:t>
    </dgm:pt>
    <dgm:pt modelId="{235C28C5-04A4-433E-B4ED-2BA5B7EEC22E}" type="parTrans" cxnId="{7D2C385F-654B-4133-BA94-41F48049B606}">
      <dgm:prSet/>
      <dgm:spPr/>
      <dgm:t>
        <a:bodyPr/>
        <a:lstStyle/>
        <a:p>
          <a:endParaRPr lang="en-GB"/>
        </a:p>
      </dgm:t>
    </dgm:pt>
    <dgm:pt modelId="{FA1B0C2D-1DD9-4739-95EF-FA535AB09C4D}" type="sibTrans" cxnId="{7D2C385F-654B-4133-BA94-41F48049B606}">
      <dgm:prSet/>
      <dgm:spPr/>
      <dgm:t>
        <a:bodyPr/>
        <a:lstStyle/>
        <a:p>
          <a:endParaRPr lang="en-GB"/>
        </a:p>
      </dgm:t>
    </dgm:pt>
    <dgm:pt modelId="{6F118D53-CEB4-4106-92E2-11213579CACE}" type="pres">
      <dgm:prSet presAssocID="{5A08D7FB-FCA8-4311-91FD-8CE44C82C740}" presName="diagram" presStyleCnt="0">
        <dgm:presLayoutVars>
          <dgm:dir/>
          <dgm:resizeHandles val="exact"/>
        </dgm:presLayoutVars>
      </dgm:prSet>
      <dgm:spPr/>
    </dgm:pt>
    <dgm:pt modelId="{A709A2C0-3B27-417B-A289-502B98E02A08}" type="pres">
      <dgm:prSet presAssocID="{A9E1D495-52A9-4283-A5AB-2CBAE5C95634}" presName="node" presStyleLbl="node1" presStyleIdx="0" presStyleCnt="3">
        <dgm:presLayoutVars>
          <dgm:bulletEnabled val="1"/>
        </dgm:presLayoutVars>
      </dgm:prSet>
      <dgm:spPr/>
    </dgm:pt>
    <dgm:pt modelId="{0A93FD85-A908-490D-9648-0529EB06A87E}" type="pres">
      <dgm:prSet presAssocID="{D552F939-954E-4577-AB04-939874DDE716}" presName="sibTrans" presStyleCnt="0"/>
      <dgm:spPr/>
    </dgm:pt>
    <dgm:pt modelId="{D9A9C318-96EB-4446-8F31-91290F83FC54}" type="pres">
      <dgm:prSet presAssocID="{D94C55C3-7E82-4C5F-9E94-DFA60BBB1920}" presName="node" presStyleLbl="node1" presStyleIdx="1" presStyleCnt="3">
        <dgm:presLayoutVars>
          <dgm:bulletEnabled val="1"/>
        </dgm:presLayoutVars>
      </dgm:prSet>
      <dgm:spPr/>
    </dgm:pt>
    <dgm:pt modelId="{0A07B45C-1E14-4F29-903F-16B071C6DA20}" type="pres">
      <dgm:prSet presAssocID="{37DC09F3-49AF-4F17-942D-4437602970DF}" presName="sibTrans" presStyleCnt="0"/>
      <dgm:spPr/>
    </dgm:pt>
    <dgm:pt modelId="{5C58936F-DBB9-4B88-AB8C-CF758D73031B}" type="pres">
      <dgm:prSet presAssocID="{A3D4A677-B3E4-4EFF-A4A3-D7ED962391C1}" presName="node" presStyleLbl="node1" presStyleIdx="2" presStyleCnt="3">
        <dgm:presLayoutVars>
          <dgm:bulletEnabled val="1"/>
        </dgm:presLayoutVars>
      </dgm:prSet>
      <dgm:spPr/>
    </dgm:pt>
  </dgm:ptLst>
  <dgm:cxnLst>
    <dgm:cxn modelId="{7D2C385F-654B-4133-BA94-41F48049B606}" srcId="{5A08D7FB-FCA8-4311-91FD-8CE44C82C740}" destId="{A3D4A677-B3E4-4EFF-A4A3-D7ED962391C1}" srcOrd="2" destOrd="0" parTransId="{235C28C5-04A4-433E-B4ED-2BA5B7EEC22E}" sibTransId="{FA1B0C2D-1DD9-4739-95EF-FA535AB09C4D}"/>
    <dgm:cxn modelId="{918E5363-2EAF-4EB7-8E6F-6CE564040FD3}" type="presOf" srcId="{5A08D7FB-FCA8-4311-91FD-8CE44C82C740}" destId="{6F118D53-CEB4-4106-92E2-11213579CACE}" srcOrd="0" destOrd="0" presId="urn:microsoft.com/office/officeart/2005/8/layout/default"/>
    <dgm:cxn modelId="{E8962F79-5245-4BFD-AF9B-C040FE5237E3}" type="presOf" srcId="{A3D4A677-B3E4-4EFF-A4A3-D7ED962391C1}" destId="{5C58936F-DBB9-4B88-AB8C-CF758D73031B}" srcOrd="0" destOrd="0" presId="urn:microsoft.com/office/officeart/2005/8/layout/default"/>
    <dgm:cxn modelId="{2F387C8C-A7EA-4BB8-A939-DF31120725F8}" srcId="{5A08D7FB-FCA8-4311-91FD-8CE44C82C740}" destId="{D94C55C3-7E82-4C5F-9E94-DFA60BBB1920}" srcOrd="1" destOrd="0" parTransId="{9BA77000-7A94-4E1C-AEC3-AB5AE68855C7}" sibTransId="{37DC09F3-49AF-4F17-942D-4437602970DF}"/>
    <dgm:cxn modelId="{CDFD2793-9AD4-4273-A22E-3FB7882DBC92}" srcId="{5A08D7FB-FCA8-4311-91FD-8CE44C82C740}" destId="{A9E1D495-52A9-4283-A5AB-2CBAE5C95634}" srcOrd="0" destOrd="0" parTransId="{D513EBD9-0596-43F0-AA4D-14CA5F76A0D1}" sibTransId="{D552F939-954E-4577-AB04-939874DDE716}"/>
    <dgm:cxn modelId="{CE655BD4-A3CF-4AA0-994B-40ADFD84E6CB}" type="presOf" srcId="{D94C55C3-7E82-4C5F-9E94-DFA60BBB1920}" destId="{D9A9C318-96EB-4446-8F31-91290F83FC54}" srcOrd="0" destOrd="0" presId="urn:microsoft.com/office/officeart/2005/8/layout/default"/>
    <dgm:cxn modelId="{BD5F9DE8-B895-4E75-AB30-E3B99D960533}" type="presOf" srcId="{A9E1D495-52A9-4283-A5AB-2CBAE5C95634}" destId="{A709A2C0-3B27-417B-A289-502B98E02A08}" srcOrd="0" destOrd="0" presId="urn:microsoft.com/office/officeart/2005/8/layout/default"/>
    <dgm:cxn modelId="{F176A59E-D695-4EF8-90E5-4754393FDD08}" type="presParOf" srcId="{6F118D53-CEB4-4106-92E2-11213579CACE}" destId="{A709A2C0-3B27-417B-A289-502B98E02A08}" srcOrd="0" destOrd="0" presId="urn:microsoft.com/office/officeart/2005/8/layout/default"/>
    <dgm:cxn modelId="{183966BF-5002-4177-968E-0820FAE89DCE}" type="presParOf" srcId="{6F118D53-CEB4-4106-92E2-11213579CACE}" destId="{0A93FD85-A908-490D-9648-0529EB06A87E}" srcOrd="1" destOrd="0" presId="urn:microsoft.com/office/officeart/2005/8/layout/default"/>
    <dgm:cxn modelId="{7C5F6E75-407C-4111-B9C7-109FC5EE40B7}" type="presParOf" srcId="{6F118D53-CEB4-4106-92E2-11213579CACE}" destId="{D9A9C318-96EB-4446-8F31-91290F83FC54}" srcOrd="2" destOrd="0" presId="urn:microsoft.com/office/officeart/2005/8/layout/default"/>
    <dgm:cxn modelId="{D6CB52C8-7814-4942-ACFE-B0F096EB21D1}" type="presParOf" srcId="{6F118D53-CEB4-4106-92E2-11213579CACE}" destId="{0A07B45C-1E14-4F29-903F-16B071C6DA20}" srcOrd="3" destOrd="0" presId="urn:microsoft.com/office/officeart/2005/8/layout/default"/>
    <dgm:cxn modelId="{DC482295-E0EC-489D-B286-199CF8E41BC6}" type="presParOf" srcId="{6F118D53-CEB4-4106-92E2-11213579CACE}" destId="{5C58936F-DBB9-4B88-AB8C-CF758D73031B}" srcOrd="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5A08D7FB-FCA8-4311-91FD-8CE44C82C740}" type="doc">
      <dgm:prSet loTypeId="urn:microsoft.com/office/officeart/2005/8/layout/defaul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GB"/>
        </a:p>
      </dgm:t>
    </dgm:pt>
    <dgm:pt modelId="{A9E1D495-52A9-4283-A5AB-2CBAE5C95634}">
      <dgm:prSet phldrT="[Text]" custT="1"/>
      <dgm:spPr/>
      <dgm:t>
        <a:bodyPr/>
        <a:lstStyle/>
        <a:p>
          <a:r>
            <a:rPr lang="en-US" sz="1800" dirty="0">
              <a:latin typeface="Nunito" pitchFamily="2" charset="0"/>
            </a:rPr>
            <a:t>Series</a:t>
          </a:r>
          <a:r>
            <a:rPr lang="en-US" sz="1800" baseline="0" dirty="0">
              <a:latin typeface="Nunito" pitchFamily="2" charset="0"/>
            </a:rPr>
            <a:t> of questions in predetermined manner.</a:t>
          </a:r>
        </a:p>
        <a:p>
          <a:r>
            <a:rPr lang="en-US" sz="1800" baseline="0" dirty="0">
              <a:latin typeface="Nunito" pitchFamily="2" charset="0"/>
            </a:rPr>
            <a:t>Help employers identify candidates who don’t meet basic job criteria</a:t>
          </a:r>
        </a:p>
        <a:p>
          <a:r>
            <a:rPr lang="en-US" sz="1800" baseline="0" dirty="0">
              <a:latin typeface="Nunito" pitchFamily="2" charset="0"/>
            </a:rPr>
            <a:t>Allow team to compare answers from multiple candidates</a:t>
          </a:r>
        </a:p>
      </dgm:t>
    </dgm:pt>
    <dgm:pt modelId="{D513EBD9-0596-43F0-AA4D-14CA5F76A0D1}" type="parTrans" cxnId="{CDFD2793-9AD4-4273-A22E-3FB7882DBC92}">
      <dgm:prSet/>
      <dgm:spPr/>
      <dgm:t>
        <a:bodyPr/>
        <a:lstStyle/>
        <a:p>
          <a:endParaRPr lang="en-GB" sz="1800">
            <a:latin typeface="Nunito" pitchFamily="2" charset="0"/>
          </a:endParaRPr>
        </a:p>
      </dgm:t>
    </dgm:pt>
    <dgm:pt modelId="{D552F939-954E-4577-AB04-939874DDE716}" type="sibTrans" cxnId="{CDFD2793-9AD4-4273-A22E-3FB7882DBC92}">
      <dgm:prSet/>
      <dgm:spPr/>
      <dgm:t>
        <a:bodyPr/>
        <a:lstStyle/>
        <a:p>
          <a:endParaRPr lang="en-GB" sz="1800">
            <a:latin typeface="Nunito" pitchFamily="2" charset="0"/>
          </a:endParaRPr>
        </a:p>
      </dgm:t>
    </dgm:pt>
    <dgm:pt modelId="{D94C55C3-7E82-4C5F-9E94-DFA60BBB1920}">
      <dgm:prSet phldrT="[Text]" custT="1"/>
      <dgm:spPr/>
      <dgm:t>
        <a:bodyPr/>
        <a:lstStyle/>
        <a:p>
          <a:r>
            <a:rPr lang="en-US" sz="1800" dirty="0">
              <a:latin typeface="Nunito" pitchFamily="2" charset="0"/>
            </a:rPr>
            <a:t>Interviewer adapts his or her line of questioning </a:t>
          </a:r>
        </a:p>
        <a:p>
          <a:r>
            <a:rPr lang="en-US" sz="1800" dirty="0">
              <a:latin typeface="Nunito" pitchFamily="2" charset="0"/>
            </a:rPr>
            <a:t>Keep answers focused and professional</a:t>
          </a:r>
          <a:endParaRPr lang="en-GB" sz="1800" dirty="0">
            <a:latin typeface="Nunito" pitchFamily="2" charset="0"/>
          </a:endParaRPr>
        </a:p>
      </dgm:t>
    </dgm:pt>
    <dgm:pt modelId="{9BA77000-7A94-4E1C-AEC3-AB5AE68855C7}" type="parTrans" cxnId="{2F387C8C-A7EA-4BB8-A939-DF31120725F8}">
      <dgm:prSet/>
      <dgm:spPr/>
      <dgm:t>
        <a:bodyPr/>
        <a:lstStyle/>
        <a:p>
          <a:endParaRPr lang="en-GB" sz="1800">
            <a:latin typeface="Nunito" pitchFamily="2" charset="0"/>
          </a:endParaRPr>
        </a:p>
      </dgm:t>
    </dgm:pt>
    <dgm:pt modelId="{37DC09F3-49AF-4F17-942D-4437602970DF}" type="sibTrans" cxnId="{2F387C8C-A7EA-4BB8-A939-DF31120725F8}">
      <dgm:prSet/>
      <dgm:spPr/>
      <dgm:t>
        <a:bodyPr/>
        <a:lstStyle/>
        <a:p>
          <a:endParaRPr lang="en-GB" sz="1800">
            <a:latin typeface="Nunito" pitchFamily="2" charset="0"/>
          </a:endParaRPr>
        </a:p>
      </dgm:t>
    </dgm:pt>
    <dgm:pt modelId="{A3D4A677-B3E4-4EFF-A4A3-D7ED962391C1}">
      <dgm:prSet phldrT="[Text]" custT="1"/>
      <dgm:spPr/>
      <dgm:t>
        <a:bodyPr/>
        <a:lstStyle/>
        <a:p>
          <a:r>
            <a:rPr lang="en-US" sz="1800" dirty="0">
              <a:latin typeface="Nunito" pitchFamily="2" charset="0"/>
            </a:rPr>
            <a:t>Group or panel interviews </a:t>
          </a:r>
        </a:p>
        <a:p>
          <a:r>
            <a:rPr lang="en-US" sz="1800" b="1" dirty="0">
              <a:latin typeface="Nunito" pitchFamily="2" charset="0"/>
            </a:rPr>
            <a:t>Group interviews</a:t>
          </a:r>
          <a:r>
            <a:rPr lang="en-US" sz="1800" dirty="0">
              <a:latin typeface="Nunito" pitchFamily="2" charset="0"/>
            </a:rPr>
            <a:t>: </a:t>
          </a:r>
        </a:p>
        <a:p>
          <a:r>
            <a:rPr lang="en-US" sz="1800" dirty="0">
              <a:latin typeface="Nunito" pitchFamily="2" charset="0"/>
            </a:rPr>
            <a:t>You meet with several interviewers at once.</a:t>
          </a:r>
        </a:p>
        <a:p>
          <a:r>
            <a:rPr lang="en-US" sz="1800" b="1" dirty="0">
              <a:latin typeface="Nunito" pitchFamily="2" charset="0"/>
            </a:rPr>
            <a:t>Panel interviews</a:t>
          </a:r>
          <a:r>
            <a:rPr lang="en-US" sz="1800" dirty="0">
              <a:latin typeface="Nunito" pitchFamily="2" charset="0"/>
            </a:rPr>
            <a:t>:</a:t>
          </a:r>
        </a:p>
        <a:p>
          <a:r>
            <a:rPr lang="en-US" sz="1800" dirty="0">
              <a:latin typeface="Nunito" pitchFamily="2" charset="0"/>
            </a:rPr>
            <a:t> One or more interviewers meet with several candidates simultaneously.</a:t>
          </a:r>
          <a:endParaRPr lang="en-GB" sz="1800" dirty="0">
            <a:latin typeface="Nunito" pitchFamily="2" charset="0"/>
          </a:endParaRPr>
        </a:p>
      </dgm:t>
    </dgm:pt>
    <dgm:pt modelId="{235C28C5-04A4-433E-B4ED-2BA5B7EEC22E}" type="parTrans" cxnId="{7D2C385F-654B-4133-BA94-41F48049B606}">
      <dgm:prSet/>
      <dgm:spPr/>
      <dgm:t>
        <a:bodyPr/>
        <a:lstStyle/>
        <a:p>
          <a:endParaRPr lang="en-GB"/>
        </a:p>
      </dgm:t>
    </dgm:pt>
    <dgm:pt modelId="{FA1B0C2D-1DD9-4739-95EF-FA535AB09C4D}" type="sibTrans" cxnId="{7D2C385F-654B-4133-BA94-41F48049B606}">
      <dgm:prSet/>
      <dgm:spPr/>
      <dgm:t>
        <a:bodyPr/>
        <a:lstStyle/>
        <a:p>
          <a:endParaRPr lang="en-GB"/>
        </a:p>
      </dgm:t>
    </dgm:pt>
    <dgm:pt modelId="{6F118D53-CEB4-4106-92E2-11213579CACE}" type="pres">
      <dgm:prSet presAssocID="{5A08D7FB-FCA8-4311-91FD-8CE44C82C740}" presName="diagram" presStyleCnt="0">
        <dgm:presLayoutVars>
          <dgm:dir/>
          <dgm:resizeHandles val="exact"/>
        </dgm:presLayoutVars>
      </dgm:prSet>
      <dgm:spPr/>
    </dgm:pt>
    <dgm:pt modelId="{A709A2C0-3B27-417B-A289-502B98E02A08}" type="pres">
      <dgm:prSet presAssocID="{A9E1D495-52A9-4283-A5AB-2CBAE5C95634}" presName="node" presStyleLbl="node1" presStyleIdx="0" presStyleCnt="3" custScaleY="202289">
        <dgm:presLayoutVars>
          <dgm:bulletEnabled val="1"/>
        </dgm:presLayoutVars>
      </dgm:prSet>
      <dgm:spPr/>
    </dgm:pt>
    <dgm:pt modelId="{0A93FD85-A908-490D-9648-0529EB06A87E}" type="pres">
      <dgm:prSet presAssocID="{D552F939-954E-4577-AB04-939874DDE716}" presName="sibTrans" presStyleCnt="0"/>
      <dgm:spPr/>
    </dgm:pt>
    <dgm:pt modelId="{D9A9C318-96EB-4446-8F31-91290F83FC54}" type="pres">
      <dgm:prSet presAssocID="{D94C55C3-7E82-4C5F-9E94-DFA60BBB1920}" presName="node" presStyleLbl="node1" presStyleIdx="1" presStyleCnt="3" custScaleY="205091">
        <dgm:presLayoutVars>
          <dgm:bulletEnabled val="1"/>
        </dgm:presLayoutVars>
      </dgm:prSet>
      <dgm:spPr/>
    </dgm:pt>
    <dgm:pt modelId="{0A07B45C-1E14-4F29-903F-16B071C6DA20}" type="pres">
      <dgm:prSet presAssocID="{37DC09F3-49AF-4F17-942D-4437602970DF}" presName="sibTrans" presStyleCnt="0"/>
      <dgm:spPr/>
    </dgm:pt>
    <dgm:pt modelId="{5C58936F-DBB9-4B88-AB8C-CF758D73031B}" type="pres">
      <dgm:prSet presAssocID="{A3D4A677-B3E4-4EFF-A4A3-D7ED962391C1}" presName="node" presStyleLbl="node1" presStyleIdx="2" presStyleCnt="3" custScaleY="205434">
        <dgm:presLayoutVars>
          <dgm:bulletEnabled val="1"/>
        </dgm:presLayoutVars>
      </dgm:prSet>
      <dgm:spPr/>
    </dgm:pt>
  </dgm:ptLst>
  <dgm:cxnLst>
    <dgm:cxn modelId="{7D2C385F-654B-4133-BA94-41F48049B606}" srcId="{5A08D7FB-FCA8-4311-91FD-8CE44C82C740}" destId="{A3D4A677-B3E4-4EFF-A4A3-D7ED962391C1}" srcOrd="2" destOrd="0" parTransId="{235C28C5-04A4-433E-B4ED-2BA5B7EEC22E}" sibTransId="{FA1B0C2D-1DD9-4739-95EF-FA535AB09C4D}"/>
    <dgm:cxn modelId="{918E5363-2EAF-4EB7-8E6F-6CE564040FD3}" type="presOf" srcId="{5A08D7FB-FCA8-4311-91FD-8CE44C82C740}" destId="{6F118D53-CEB4-4106-92E2-11213579CACE}" srcOrd="0" destOrd="0" presId="urn:microsoft.com/office/officeart/2005/8/layout/default"/>
    <dgm:cxn modelId="{E8962F79-5245-4BFD-AF9B-C040FE5237E3}" type="presOf" srcId="{A3D4A677-B3E4-4EFF-A4A3-D7ED962391C1}" destId="{5C58936F-DBB9-4B88-AB8C-CF758D73031B}" srcOrd="0" destOrd="0" presId="urn:microsoft.com/office/officeart/2005/8/layout/default"/>
    <dgm:cxn modelId="{2F387C8C-A7EA-4BB8-A939-DF31120725F8}" srcId="{5A08D7FB-FCA8-4311-91FD-8CE44C82C740}" destId="{D94C55C3-7E82-4C5F-9E94-DFA60BBB1920}" srcOrd="1" destOrd="0" parTransId="{9BA77000-7A94-4E1C-AEC3-AB5AE68855C7}" sibTransId="{37DC09F3-49AF-4F17-942D-4437602970DF}"/>
    <dgm:cxn modelId="{CDFD2793-9AD4-4273-A22E-3FB7882DBC92}" srcId="{5A08D7FB-FCA8-4311-91FD-8CE44C82C740}" destId="{A9E1D495-52A9-4283-A5AB-2CBAE5C95634}" srcOrd="0" destOrd="0" parTransId="{D513EBD9-0596-43F0-AA4D-14CA5F76A0D1}" sibTransId="{D552F939-954E-4577-AB04-939874DDE716}"/>
    <dgm:cxn modelId="{CE655BD4-A3CF-4AA0-994B-40ADFD84E6CB}" type="presOf" srcId="{D94C55C3-7E82-4C5F-9E94-DFA60BBB1920}" destId="{D9A9C318-96EB-4446-8F31-91290F83FC54}" srcOrd="0" destOrd="0" presId="urn:microsoft.com/office/officeart/2005/8/layout/default"/>
    <dgm:cxn modelId="{BD5F9DE8-B895-4E75-AB30-E3B99D960533}" type="presOf" srcId="{A9E1D495-52A9-4283-A5AB-2CBAE5C95634}" destId="{A709A2C0-3B27-417B-A289-502B98E02A08}" srcOrd="0" destOrd="0" presId="urn:microsoft.com/office/officeart/2005/8/layout/default"/>
    <dgm:cxn modelId="{F176A59E-D695-4EF8-90E5-4754393FDD08}" type="presParOf" srcId="{6F118D53-CEB4-4106-92E2-11213579CACE}" destId="{A709A2C0-3B27-417B-A289-502B98E02A08}" srcOrd="0" destOrd="0" presId="urn:microsoft.com/office/officeart/2005/8/layout/default"/>
    <dgm:cxn modelId="{183966BF-5002-4177-968E-0820FAE89DCE}" type="presParOf" srcId="{6F118D53-CEB4-4106-92E2-11213579CACE}" destId="{0A93FD85-A908-490D-9648-0529EB06A87E}" srcOrd="1" destOrd="0" presId="urn:microsoft.com/office/officeart/2005/8/layout/default"/>
    <dgm:cxn modelId="{7C5F6E75-407C-4111-B9C7-109FC5EE40B7}" type="presParOf" srcId="{6F118D53-CEB4-4106-92E2-11213579CACE}" destId="{D9A9C318-96EB-4446-8F31-91290F83FC54}" srcOrd="2" destOrd="0" presId="urn:microsoft.com/office/officeart/2005/8/layout/default"/>
    <dgm:cxn modelId="{D6CB52C8-7814-4942-ACFE-B0F096EB21D1}" type="presParOf" srcId="{6F118D53-CEB4-4106-92E2-11213579CACE}" destId="{0A07B45C-1E14-4F29-903F-16B071C6DA20}" srcOrd="3" destOrd="0" presId="urn:microsoft.com/office/officeart/2005/8/layout/default"/>
    <dgm:cxn modelId="{DC482295-E0EC-489D-B286-199CF8E41BC6}" type="presParOf" srcId="{6F118D53-CEB4-4106-92E2-11213579CACE}" destId="{5C58936F-DBB9-4B88-AB8C-CF758D73031B}" srcOrd="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2DF9568F-6C09-4B55-A02D-E352E61446BB}" type="doc">
      <dgm:prSet loTypeId="urn:microsoft.com/office/officeart/2005/8/layout/hList2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GB"/>
        </a:p>
      </dgm:t>
    </dgm:pt>
    <dgm:pt modelId="{27D39C61-6548-448F-8C5E-880A0D072F06}">
      <dgm:prSet phldrT="[Text]" custT="1"/>
      <dgm:spPr/>
      <dgm:t>
        <a:bodyPr/>
        <a:lstStyle/>
        <a:p>
          <a:r>
            <a:rPr lang="en-US" sz="1800" dirty="0">
              <a:latin typeface="Nunito" pitchFamily="2" charset="0"/>
            </a:rPr>
            <a:t>Panel Interviews: Tips</a:t>
          </a:r>
          <a:endParaRPr lang="en-GB" sz="1800" dirty="0">
            <a:latin typeface="Nunito" pitchFamily="2" charset="0"/>
          </a:endParaRPr>
        </a:p>
      </dgm:t>
    </dgm:pt>
    <dgm:pt modelId="{5A1528AB-1442-44A0-9A26-8B3BEEDBF343}" type="parTrans" cxnId="{15C91CC6-BA13-44C3-B900-DEF4D94D3F7F}">
      <dgm:prSet/>
      <dgm:spPr/>
      <dgm:t>
        <a:bodyPr/>
        <a:lstStyle/>
        <a:p>
          <a:endParaRPr lang="en-GB" sz="1800">
            <a:latin typeface="Nunito" pitchFamily="2" charset="0"/>
          </a:endParaRPr>
        </a:p>
      </dgm:t>
    </dgm:pt>
    <dgm:pt modelId="{AAD1BCF2-1943-4284-92F0-9FCE9CA517D1}" type="sibTrans" cxnId="{15C91CC6-BA13-44C3-B900-DEF4D94D3F7F}">
      <dgm:prSet/>
      <dgm:spPr/>
      <dgm:t>
        <a:bodyPr/>
        <a:lstStyle/>
        <a:p>
          <a:endParaRPr lang="en-GB" sz="1800">
            <a:latin typeface="Nunito" pitchFamily="2" charset="0"/>
          </a:endParaRPr>
        </a:p>
      </dgm:t>
    </dgm:pt>
    <dgm:pt modelId="{4D3A0D1B-91D4-4FA0-9E58-661A244B9CA4}">
      <dgm:prSet phldrT="[Text]" custT="1"/>
      <dgm:spPr/>
      <dgm:t>
        <a:bodyPr/>
        <a:lstStyle/>
        <a:p>
          <a:r>
            <a:rPr lang="en-US" sz="1800" dirty="0">
              <a:latin typeface="Nunito" pitchFamily="2" charset="0"/>
            </a:rPr>
            <a:t>Make connections with each person on the panel</a:t>
          </a:r>
          <a:endParaRPr lang="en-GB" sz="1800" dirty="0">
            <a:latin typeface="Nunito" pitchFamily="2" charset="0"/>
          </a:endParaRPr>
        </a:p>
      </dgm:t>
    </dgm:pt>
    <dgm:pt modelId="{6303C4C1-3066-4027-BC2D-C494E875521D}" type="parTrans" cxnId="{899BCF9F-237C-4A1B-83DC-24996A34AD29}">
      <dgm:prSet/>
      <dgm:spPr/>
      <dgm:t>
        <a:bodyPr/>
        <a:lstStyle/>
        <a:p>
          <a:endParaRPr lang="en-GB" sz="1800">
            <a:latin typeface="Nunito" pitchFamily="2" charset="0"/>
          </a:endParaRPr>
        </a:p>
      </dgm:t>
    </dgm:pt>
    <dgm:pt modelId="{B6EDE4A8-7E1D-402F-8179-53660A7A6571}" type="sibTrans" cxnId="{899BCF9F-237C-4A1B-83DC-24996A34AD29}">
      <dgm:prSet/>
      <dgm:spPr/>
      <dgm:t>
        <a:bodyPr/>
        <a:lstStyle/>
        <a:p>
          <a:endParaRPr lang="en-GB" sz="1800">
            <a:latin typeface="Nunito" pitchFamily="2" charset="0"/>
          </a:endParaRPr>
        </a:p>
      </dgm:t>
    </dgm:pt>
    <dgm:pt modelId="{91BF20D7-6B0A-43B7-9D20-CB33F1E4A532}">
      <dgm:prSet phldrT="[Text]" custT="1"/>
      <dgm:spPr/>
      <dgm:t>
        <a:bodyPr/>
        <a:lstStyle/>
        <a:p>
          <a:r>
            <a:rPr lang="en-US" sz="1800" dirty="0">
              <a:latin typeface="Nunito" pitchFamily="2" charset="0"/>
            </a:rPr>
            <a:t>Tailor your answers accordingly</a:t>
          </a:r>
          <a:endParaRPr lang="en-GB" sz="1800" dirty="0">
            <a:latin typeface="Nunito" pitchFamily="2" charset="0"/>
          </a:endParaRPr>
        </a:p>
      </dgm:t>
    </dgm:pt>
    <dgm:pt modelId="{CB22E864-0985-41FF-AF43-D82DE3B57F55}" type="parTrans" cxnId="{9924DC71-83AD-4BB2-BD91-B397EF04C363}">
      <dgm:prSet/>
      <dgm:spPr/>
      <dgm:t>
        <a:bodyPr/>
        <a:lstStyle/>
        <a:p>
          <a:endParaRPr lang="en-GB" sz="1800">
            <a:latin typeface="Nunito" pitchFamily="2" charset="0"/>
          </a:endParaRPr>
        </a:p>
      </dgm:t>
    </dgm:pt>
    <dgm:pt modelId="{A3C2E27B-6E5F-450A-9FB2-E69B74B004D4}" type="sibTrans" cxnId="{9924DC71-83AD-4BB2-BD91-B397EF04C363}">
      <dgm:prSet/>
      <dgm:spPr/>
      <dgm:t>
        <a:bodyPr/>
        <a:lstStyle/>
        <a:p>
          <a:endParaRPr lang="en-GB" sz="1800">
            <a:latin typeface="Nunito" pitchFamily="2" charset="0"/>
          </a:endParaRPr>
        </a:p>
      </dgm:t>
    </dgm:pt>
    <dgm:pt modelId="{153B5ECD-B21B-4BC5-9D0A-45F7D774E5FB}">
      <dgm:prSet phldrT="[Text]" custT="1"/>
      <dgm:spPr/>
      <dgm:t>
        <a:bodyPr/>
        <a:lstStyle/>
        <a:p>
          <a:r>
            <a:rPr lang="en-US" sz="1800" dirty="0">
              <a:latin typeface="Nunito" pitchFamily="2" charset="0"/>
            </a:rPr>
            <a:t>Group Interviews: Tips</a:t>
          </a:r>
          <a:endParaRPr lang="en-GB" sz="1800" dirty="0">
            <a:latin typeface="Nunito" pitchFamily="2" charset="0"/>
          </a:endParaRPr>
        </a:p>
      </dgm:t>
    </dgm:pt>
    <dgm:pt modelId="{F1A113DC-BE44-40F4-9311-F29794B6B540}" type="parTrans" cxnId="{C743116A-F591-4740-912B-0FD0D341489A}">
      <dgm:prSet/>
      <dgm:spPr/>
      <dgm:t>
        <a:bodyPr/>
        <a:lstStyle/>
        <a:p>
          <a:endParaRPr lang="en-GB" sz="1800">
            <a:latin typeface="Nunito" pitchFamily="2" charset="0"/>
          </a:endParaRPr>
        </a:p>
      </dgm:t>
    </dgm:pt>
    <dgm:pt modelId="{A91CCDA0-BF6D-4B9C-94BB-302DD2D17F18}" type="sibTrans" cxnId="{C743116A-F591-4740-912B-0FD0D341489A}">
      <dgm:prSet/>
      <dgm:spPr/>
      <dgm:t>
        <a:bodyPr/>
        <a:lstStyle/>
        <a:p>
          <a:endParaRPr lang="en-GB" sz="1800">
            <a:latin typeface="Nunito" pitchFamily="2" charset="0"/>
          </a:endParaRPr>
        </a:p>
      </dgm:t>
    </dgm:pt>
    <dgm:pt modelId="{0FB8124C-778F-4955-B96E-6BD014551702}">
      <dgm:prSet phldrT="[Text]" custT="1"/>
      <dgm:spPr/>
      <dgm:t>
        <a:bodyPr/>
        <a:lstStyle/>
        <a:p>
          <a:r>
            <a:rPr lang="en-US" sz="1800" dirty="0">
              <a:latin typeface="Nunito" pitchFamily="2" charset="0"/>
            </a:rPr>
            <a:t>It is observed how the candidates interact </a:t>
          </a:r>
          <a:endParaRPr lang="en-GB" sz="1800" dirty="0">
            <a:latin typeface="Nunito" pitchFamily="2" charset="0"/>
          </a:endParaRPr>
        </a:p>
      </dgm:t>
    </dgm:pt>
    <dgm:pt modelId="{2EBD690D-77AA-4CCC-813B-CB554BFE6387}" type="parTrans" cxnId="{FE5DB046-233A-4B2F-8E7F-0EC7BCB2258B}">
      <dgm:prSet/>
      <dgm:spPr/>
      <dgm:t>
        <a:bodyPr/>
        <a:lstStyle/>
        <a:p>
          <a:endParaRPr lang="en-GB" sz="1800">
            <a:latin typeface="Nunito" pitchFamily="2" charset="0"/>
          </a:endParaRPr>
        </a:p>
      </dgm:t>
    </dgm:pt>
    <dgm:pt modelId="{A15D7788-6F79-40C5-83DE-5EB3D42F3907}" type="sibTrans" cxnId="{FE5DB046-233A-4B2F-8E7F-0EC7BCB2258B}">
      <dgm:prSet/>
      <dgm:spPr/>
      <dgm:t>
        <a:bodyPr/>
        <a:lstStyle/>
        <a:p>
          <a:endParaRPr lang="en-GB" sz="1800">
            <a:latin typeface="Nunito" pitchFamily="2" charset="0"/>
          </a:endParaRPr>
        </a:p>
      </dgm:t>
    </dgm:pt>
    <dgm:pt modelId="{0CA946C7-3B42-465A-9958-322283D10323}">
      <dgm:prSet phldrT="[Text]" custT="1"/>
      <dgm:spPr/>
      <dgm:t>
        <a:bodyPr/>
        <a:lstStyle/>
        <a:p>
          <a:r>
            <a:rPr lang="en-US" sz="1800" dirty="0">
              <a:latin typeface="Nunito" pitchFamily="2" charset="0"/>
            </a:rPr>
            <a:t>Be sure to treat your fellow candidates with respect while demonstrating your knowledge.</a:t>
          </a:r>
          <a:endParaRPr lang="en-GB" sz="1800" dirty="0">
            <a:latin typeface="Nunito" pitchFamily="2" charset="0"/>
          </a:endParaRPr>
        </a:p>
      </dgm:t>
    </dgm:pt>
    <dgm:pt modelId="{45738FC5-308F-4177-B12B-CA679E1C823F}" type="parTrans" cxnId="{25D6F4AF-ACC2-4BA1-A89F-E8821F8A37FF}">
      <dgm:prSet/>
      <dgm:spPr/>
      <dgm:t>
        <a:bodyPr/>
        <a:lstStyle/>
        <a:p>
          <a:endParaRPr lang="en-GB" sz="1800">
            <a:latin typeface="Nunito" pitchFamily="2" charset="0"/>
          </a:endParaRPr>
        </a:p>
      </dgm:t>
    </dgm:pt>
    <dgm:pt modelId="{2C941F35-49CD-42B6-A49B-596241E2CAAE}" type="sibTrans" cxnId="{25D6F4AF-ACC2-4BA1-A89F-E8821F8A37FF}">
      <dgm:prSet/>
      <dgm:spPr/>
      <dgm:t>
        <a:bodyPr/>
        <a:lstStyle/>
        <a:p>
          <a:endParaRPr lang="en-GB" sz="1800">
            <a:latin typeface="Nunito" pitchFamily="2" charset="0"/>
          </a:endParaRPr>
        </a:p>
      </dgm:t>
    </dgm:pt>
    <dgm:pt modelId="{302F80E4-7795-4021-860C-61856F41374E}" type="pres">
      <dgm:prSet presAssocID="{2DF9568F-6C09-4B55-A02D-E352E61446BB}" presName="linearFlow" presStyleCnt="0">
        <dgm:presLayoutVars>
          <dgm:dir/>
          <dgm:animLvl val="lvl"/>
          <dgm:resizeHandles/>
        </dgm:presLayoutVars>
      </dgm:prSet>
      <dgm:spPr/>
    </dgm:pt>
    <dgm:pt modelId="{58BCCA51-B342-4E11-BF7B-C787ABA189CA}" type="pres">
      <dgm:prSet presAssocID="{27D39C61-6548-448F-8C5E-880A0D072F06}" presName="compositeNode" presStyleCnt="0">
        <dgm:presLayoutVars>
          <dgm:bulletEnabled val="1"/>
        </dgm:presLayoutVars>
      </dgm:prSet>
      <dgm:spPr/>
    </dgm:pt>
    <dgm:pt modelId="{2891B9E4-77DE-4C7E-A1DF-88DF90CAD1C8}" type="pres">
      <dgm:prSet presAssocID="{27D39C61-6548-448F-8C5E-880A0D072F06}" presName="image" presStyleLbl="fgImgPlace1" presStyleIdx="0" presStyleCnt="2" custLinFactNeighborX="-4248"/>
      <dgm:spPr>
        <a:blipFill>
          <a:blip xmlns:r="http://schemas.openxmlformats.org/officeDocument/2006/relationships" r:embed="rId1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colorTemperature colorTemp="15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F1AF1BE1-224D-4FFA-B26A-3B1E0DEA9D27}" type="pres">
      <dgm:prSet presAssocID="{27D39C61-6548-448F-8C5E-880A0D072F06}" presName="childNode" presStyleLbl="node1" presStyleIdx="0" presStyleCnt="2">
        <dgm:presLayoutVars>
          <dgm:bulletEnabled val="1"/>
        </dgm:presLayoutVars>
      </dgm:prSet>
      <dgm:spPr/>
    </dgm:pt>
    <dgm:pt modelId="{25B8A9D5-920B-4B13-BECE-0C789AA643BD}" type="pres">
      <dgm:prSet presAssocID="{27D39C61-6548-448F-8C5E-880A0D072F06}" presName="parentNode" presStyleLbl="revTx" presStyleIdx="0" presStyleCnt="2">
        <dgm:presLayoutVars>
          <dgm:chMax val="0"/>
          <dgm:bulletEnabled val="1"/>
        </dgm:presLayoutVars>
      </dgm:prSet>
      <dgm:spPr/>
    </dgm:pt>
    <dgm:pt modelId="{D3A9ABB2-7310-4979-B77D-862686E2EA32}" type="pres">
      <dgm:prSet presAssocID="{AAD1BCF2-1943-4284-92F0-9FCE9CA517D1}" presName="sibTrans" presStyleCnt="0"/>
      <dgm:spPr/>
    </dgm:pt>
    <dgm:pt modelId="{D3FB2F8D-DB7D-46F6-B7FF-EFFE3A6840B3}" type="pres">
      <dgm:prSet presAssocID="{153B5ECD-B21B-4BC5-9D0A-45F7D774E5FB}" presName="compositeNode" presStyleCnt="0">
        <dgm:presLayoutVars>
          <dgm:bulletEnabled val="1"/>
        </dgm:presLayoutVars>
      </dgm:prSet>
      <dgm:spPr/>
    </dgm:pt>
    <dgm:pt modelId="{5639B6E3-D269-4C05-9F61-68D0D22E6C45}" type="pres">
      <dgm:prSet presAssocID="{153B5ECD-B21B-4BC5-9D0A-45F7D774E5FB}" presName="image" presStyleLbl="fgImgPlace1" presStyleIdx="1" presStyleCnt="2"/>
      <dgm:spPr>
        <a:blipFill>
          <a:blip xmlns:r="http://schemas.openxmlformats.org/officeDocument/2006/relationships"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A9F76721-58EA-4ECB-9A7E-EF780613AE67}" type="pres">
      <dgm:prSet presAssocID="{153B5ECD-B21B-4BC5-9D0A-45F7D774E5FB}" presName="childNode" presStyleLbl="node1" presStyleIdx="1" presStyleCnt="2">
        <dgm:presLayoutVars>
          <dgm:bulletEnabled val="1"/>
        </dgm:presLayoutVars>
      </dgm:prSet>
      <dgm:spPr/>
    </dgm:pt>
    <dgm:pt modelId="{6785250A-1A26-4F22-951C-C5DF1A39E60A}" type="pres">
      <dgm:prSet presAssocID="{153B5ECD-B21B-4BC5-9D0A-45F7D774E5FB}" presName="parentNode" presStyleLbl="revTx" presStyleIdx="1" presStyleCnt="2">
        <dgm:presLayoutVars>
          <dgm:chMax val="0"/>
          <dgm:bulletEnabled val="1"/>
        </dgm:presLayoutVars>
      </dgm:prSet>
      <dgm:spPr/>
    </dgm:pt>
  </dgm:ptLst>
  <dgm:cxnLst>
    <dgm:cxn modelId="{DAC93105-6D51-4FD4-86E6-DA4D20D1B0A5}" type="presOf" srcId="{91BF20D7-6B0A-43B7-9D20-CB33F1E4A532}" destId="{F1AF1BE1-224D-4FFA-B26A-3B1E0DEA9D27}" srcOrd="0" destOrd="1" presId="urn:microsoft.com/office/officeart/2005/8/layout/hList2"/>
    <dgm:cxn modelId="{FE5DB046-233A-4B2F-8E7F-0EC7BCB2258B}" srcId="{153B5ECD-B21B-4BC5-9D0A-45F7D774E5FB}" destId="{0FB8124C-778F-4955-B96E-6BD014551702}" srcOrd="0" destOrd="0" parTransId="{2EBD690D-77AA-4CCC-813B-CB554BFE6387}" sibTransId="{A15D7788-6F79-40C5-83DE-5EB3D42F3907}"/>
    <dgm:cxn modelId="{3634DE47-E0AD-4A1D-BAB6-9154FAA565A7}" type="presOf" srcId="{2DF9568F-6C09-4B55-A02D-E352E61446BB}" destId="{302F80E4-7795-4021-860C-61856F41374E}" srcOrd="0" destOrd="0" presId="urn:microsoft.com/office/officeart/2005/8/layout/hList2"/>
    <dgm:cxn modelId="{C743116A-F591-4740-912B-0FD0D341489A}" srcId="{2DF9568F-6C09-4B55-A02D-E352E61446BB}" destId="{153B5ECD-B21B-4BC5-9D0A-45F7D774E5FB}" srcOrd="1" destOrd="0" parTransId="{F1A113DC-BE44-40F4-9311-F29794B6B540}" sibTransId="{A91CCDA0-BF6D-4B9C-94BB-302DD2D17F18}"/>
    <dgm:cxn modelId="{9924DC71-83AD-4BB2-BD91-B397EF04C363}" srcId="{27D39C61-6548-448F-8C5E-880A0D072F06}" destId="{91BF20D7-6B0A-43B7-9D20-CB33F1E4A532}" srcOrd="1" destOrd="0" parTransId="{CB22E864-0985-41FF-AF43-D82DE3B57F55}" sibTransId="{A3C2E27B-6E5F-450A-9FB2-E69B74B004D4}"/>
    <dgm:cxn modelId="{AD9B0D9D-455C-4406-9E0C-AF9C531021CC}" type="presOf" srcId="{153B5ECD-B21B-4BC5-9D0A-45F7D774E5FB}" destId="{6785250A-1A26-4F22-951C-C5DF1A39E60A}" srcOrd="0" destOrd="0" presId="urn:microsoft.com/office/officeart/2005/8/layout/hList2"/>
    <dgm:cxn modelId="{899BCF9F-237C-4A1B-83DC-24996A34AD29}" srcId="{27D39C61-6548-448F-8C5E-880A0D072F06}" destId="{4D3A0D1B-91D4-4FA0-9E58-661A244B9CA4}" srcOrd="0" destOrd="0" parTransId="{6303C4C1-3066-4027-BC2D-C494E875521D}" sibTransId="{B6EDE4A8-7E1D-402F-8179-53660A7A6571}"/>
    <dgm:cxn modelId="{3DFB89A3-4D01-4B35-B160-5ED9C6D88D1E}" type="presOf" srcId="{27D39C61-6548-448F-8C5E-880A0D072F06}" destId="{25B8A9D5-920B-4B13-BECE-0C789AA643BD}" srcOrd="0" destOrd="0" presId="urn:microsoft.com/office/officeart/2005/8/layout/hList2"/>
    <dgm:cxn modelId="{25D6F4AF-ACC2-4BA1-A89F-E8821F8A37FF}" srcId="{153B5ECD-B21B-4BC5-9D0A-45F7D774E5FB}" destId="{0CA946C7-3B42-465A-9958-322283D10323}" srcOrd="1" destOrd="0" parTransId="{45738FC5-308F-4177-B12B-CA679E1C823F}" sibTransId="{2C941F35-49CD-42B6-A49B-596241E2CAAE}"/>
    <dgm:cxn modelId="{15C91CC6-BA13-44C3-B900-DEF4D94D3F7F}" srcId="{2DF9568F-6C09-4B55-A02D-E352E61446BB}" destId="{27D39C61-6548-448F-8C5E-880A0D072F06}" srcOrd="0" destOrd="0" parTransId="{5A1528AB-1442-44A0-9A26-8B3BEEDBF343}" sibTransId="{AAD1BCF2-1943-4284-92F0-9FCE9CA517D1}"/>
    <dgm:cxn modelId="{2C3DFDCE-B23F-4C9B-9F0C-A52D8A1ECDEF}" type="presOf" srcId="{4D3A0D1B-91D4-4FA0-9E58-661A244B9CA4}" destId="{F1AF1BE1-224D-4FFA-B26A-3B1E0DEA9D27}" srcOrd="0" destOrd="0" presId="urn:microsoft.com/office/officeart/2005/8/layout/hList2"/>
    <dgm:cxn modelId="{1575D7DE-1907-4ED8-9CBB-8D7D249DE409}" type="presOf" srcId="{0CA946C7-3B42-465A-9958-322283D10323}" destId="{A9F76721-58EA-4ECB-9A7E-EF780613AE67}" srcOrd="0" destOrd="1" presId="urn:microsoft.com/office/officeart/2005/8/layout/hList2"/>
    <dgm:cxn modelId="{4EE7BFEE-8A26-4A39-A780-29A866BF9D02}" type="presOf" srcId="{0FB8124C-778F-4955-B96E-6BD014551702}" destId="{A9F76721-58EA-4ECB-9A7E-EF780613AE67}" srcOrd="0" destOrd="0" presId="urn:microsoft.com/office/officeart/2005/8/layout/hList2"/>
    <dgm:cxn modelId="{97EF51D5-12EB-451A-9D97-57DFF2BD25AD}" type="presParOf" srcId="{302F80E4-7795-4021-860C-61856F41374E}" destId="{58BCCA51-B342-4E11-BF7B-C787ABA189CA}" srcOrd="0" destOrd="0" presId="urn:microsoft.com/office/officeart/2005/8/layout/hList2"/>
    <dgm:cxn modelId="{CD1D79B5-3DEA-44FB-8EBD-C378715F1D32}" type="presParOf" srcId="{58BCCA51-B342-4E11-BF7B-C787ABA189CA}" destId="{2891B9E4-77DE-4C7E-A1DF-88DF90CAD1C8}" srcOrd="0" destOrd="0" presId="urn:microsoft.com/office/officeart/2005/8/layout/hList2"/>
    <dgm:cxn modelId="{FC7C494F-B3F0-45F7-8D7F-41319F25857E}" type="presParOf" srcId="{58BCCA51-B342-4E11-BF7B-C787ABA189CA}" destId="{F1AF1BE1-224D-4FFA-B26A-3B1E0DEA9D27}" srcOrd="1" destOrd="0" presId="urn:microsoft.com/office/officeart/2005/8/layout/hList2"/>
    <dgm:cxn modelId="{B9CAE69B-45EB-42D4-AB0E-CDBA870855EC}" type="presParOf" srcId="{58BCCA51-B342-4E11-BF7B-C787ABA189CA}" destId="{25B8A9D5-920B-4B13-BECE-0C789AA643BD}" srcOrd="2" destOrd="0" presId="urn:microsoft.com/office/officeart/2005/8/layout/hList2"/>
    <dgm:cxn modelId="{AA8107F8-D252-4124-8087-DAD752E810AA}" type="presParOf" srcId="{302F80E4-7795-4021-860C-61856F41374E}" destId="{D3A9ABB2-7310-4979-B77D-862686E2EA32}" srcOrd="1" destOrd="0" presId="urn:microsoft.com/office/officeart/2005/8/layout/hList2"/>
    <dgm:cxn modelId="{9D3BEE75-AC95-4783-BAED-68674F9B93C0}" type="presParOf" srcId="{302F80E4-7795-4021-860C-61856F41374E}" destId="{D3FB2F8D-DB7D-46F6-B7FF-EFFE3A6840B3}" srcOrd="2" destOrd="0" presId="urn:microsoft.com/office/officeart/2005/8/layout/hList2"/>
    <dgm:cxn modelId="{CA1ED991-F7BF-400C-A5AD-D3BFA58BAB04}" type="presParOf" srcId="{D3FB2F8D-DB7D-46F6-B7FF-EFFE3A6840B3}" destId="{5639B6E3-D269-4C05-9F61-68D0D22E6C45}" srcOrd="0" destOrd="0" presId="urn:microsoft.com/office/officeart/2005/8/layout/hList2"/>
    <dgm:cxn modelId="{CCDE7C66-50CF-4C89-9476-509A69614C4B}" type="presParOf" srcId="{D3FB2F8D-DB7D-46F6-B7FF-EFFE3A6840B3}" destId="{A9F76721-58EA-4ECB-9A7E-EF780613AE67}" srcOrd="1" destOrd="0" presId="urn:microsoft.com/office/officeart/2005/8/layout/hList2"/>
    <dgm:cxn modelId="{7C76B00A-49B7-4A51-AFC1-02BF7CB5E40A}" type="presParOf" srcId="{D3FB2F8D-DB7D-46F6-B7FF-EFFE3A6840B3}" destId="{6785250A-1A26-4F22-951C-C5DF1A39E60A}" srcOrd="2" destOrd="0" presId="urn:microsoft.com/office/officeart/2005/8/layout/h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8D9F8140-6EFA-4559-AAA6-D8142BA90A27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827AB900-B403-4996-A333-3EB42DBC445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>
              <a:solidFill>
                <a:schemeClr val="accent2"/>
              </a:solidFill>
            </a:rPr>
            <a:t>One-on-One</a:t>
          </a:r>
          <a:r>
            <a:rPr lang="en-US" dirty="0"/>
            <a:t> </a:t>
          </a:r>
        </a:p>
        <a:p>
          <a:pPr>
            <a:lnSpc>
              <a:spcPct val="100000"/>
            </a:lnSpc>
          </a:pPr>
          <a:r>
            <a:rPr lang="en-US" dirty="0"/>
            <a:t>Time consuming; One person at a time</a:t>
          </a:r>
        </a:p>
      </dgm:t>
    </dgm:pt>
    <dgm:pt modelId="{CDBF75C2-AD4C-4938-838E-2E0D4633873C}" type="parTrans" cxnId="{F4432AA5-650B-4F12-AF8B-2E854DFD6CC2}">
      <dgm:prSet/>
      <dgm:spPr/>
      <dgm:t>
        <a:bodyPr/>
        <a:lstStyle/>
        <a:p>
          <a:endParaRPr lang="en-US"/>
        </a:p>
      </dgm:t>
    </dgm:pt>
    <dgm:pt modelId="{6BE1EC20-DE16-49E1-B159-0BDA8F7C13A3}" type="sibTrans" cxnId="{F4432AA5-650B-4F12-AF8B-2E854DFD6CC2}">
      <dgm:prSet/>
      <dgm:spPr/>
      <dgm:t>
        <a:bodyPr/>
        <a:lstStyle/>
        <a:p>
          <a:endParaRPr lang="en-US"/>
        </a:p>
      </dgm:t>
    </dgm:pt>
    <dgm:pt modelId="{10900C60-77A1-410A-A1E1-BE8F12E331F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>
              <a:solidFill>
                <a:schemeClr val="bg1">
                  <a:lumMod val="50000"/>
                </a:schemeClr>
              </a:solidFill>
            </a:rPr>
            <a:t>Focus Group</a:t>
          </a:r>
        </a:p>
        <a:p>
          <a:pPr>
            <a:lnSpc>
              <a:spcPct val="100000"/>
            </a:lnSpc>
          </a:pPr>
          <a:r>
            <a:rPr lang="en-US" dirty="0"/>
            <a:t>Groups of 4-6</a:t>
          </a:r>
        </a:p>
      </dgm:t>
    </dgm:pt>
    <dgm:pt modelId="{102B6300-8432-4873-AF2F-B8E74FD7B4A5}" type="parTrans" cxnId="{FED16D6E-BB4D-4093-A641-83229A939FE9}">
      <dgm:prSet/>
      <dgm:spPr/>
      <dgm:t>
        <a:bodyPr/>
        <a:lstStyle/>
        <a:p>
          <a:endParaRPr lang="en-US"/>
        </a:p>
      </dgm:t>
    </dgm:pt>
    <dgm:pt modelId="{DF92B094-2F7D-4820-8EC4-243782E766B0}" type="sibTrans" cxnId="{FED16D6E-BB4D-4093-A641-83229A939FE9}">
      <dgm:prSet/>
      <dgm:spPr/>
      <dgm:t>
        <a:bodyPr/>
        <a:lstStyle/>
        <a:p>
          <a:endParaRPr lang="en-US"/>
        </a:p>
      </dgm:t>
    </dgm:pt>
    <dgm:pt modelId="{03BB4A01-AE92-4246-A1CA-8F675499F2B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>
              <a:solidFill>
                <a:schemeClr val="accent4"/>
              </a:solidFill>
            </a:rPr>
            <a:t>Telephone</a:t>
          </a:r>
        </a:p>
        <a:p>
          <a:pPr>
            <a:lnSpc>
              <a:spcPct val="100000"/>
            </a:lnSpc>
          </a:pPr>
          <a:r>
            <a:rPr lang="en-US" dirty="0"/>
            <a:t>Limited number of questions</a:t>
          </a:r>
        </a:p>
      </dgm:t>
    </dgm:pt>
    <dgm:pt modelId="{3248F9F9-E33B-4351-A95F-EAC7D7D2A0FD}" type="parTrans" cxnId="{6B1789FD-BD3A-40EA-921B-6FCEB7CDDED2}">
      <dgm:prSet/>
      <dgm:spPr/>
      <dgm:t>
        <a:bodyPr/>
        <a:lstStyle/>
        <a:p>
          <a:endParaRPr lang="en-US"/>
        </a:p>
      </dgm:t>
    </dgm:pt>
    <dgm:pt modelId="{3B7EE411-0E79-4B02-9052-B66692BC1713}" type="sibTrans" cxnId="{6B1789FD-BD3A-40EA-921B-6FCEB7CDDED2}">
      <dgm:prSet/>
      <dgm:spPr/>
      <dgm:t>
        <a:bodyPr/>
        <a:lstStyle/>
        <a:p>
          <a:endParaRPr lang="en-US"/>
        </a:p>
      </dgm:t>
    </dgm:pt>
    <dgm:pt modelId="{CB94D8C6-B5E7-45C8-AF79-C7475B7D315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>
              <a:solidFill>
                <a:srgbClr val="0070C0"/>
              </a:solidFill>
            </a:rPr>
            <a:t>E-Mail</a:t>
          </a:r>
        </a:p>
        <a:p>
          <a:pPr>
            <a:lnSpc>
              <a:spcPct val="100000"/>
            </a:lnSpc>
          </a:pPr>
          <a:r>
            <a:rPr lang="en-US" dirty="0"/>
            <a:t>Asynchronous</a:t>
          </a:r>
        </a:p>
      </dgm:t>
    </dgm:pt>
    <dgm:pt modelId="{D2332F8B-C403-4267-B84F-3420481E0FF0}" type="parTrans" cxnId="{0F751089-8576-4EF5-9B71-E7F840BC6F71}">
      <dgm:prSet/>
      <dgm:spPr/>
      <dgm:t>
        <a:bodyPr/>
        <a:lstStyle/>
        <a:p>
          <a:endParaRPr lang="en-US"/>
        </a:p>
      </dgm:t>
    </dgm:pt>
    <dgm:pt modelId="{3EC894DE-953E-48C6-8F78-176E9AC5C1B9}" type="sibTrans" cxnId="{0F751089-8576-4EF5-9B71-E7F840BC6F71}">
      <dgm:prSet/>
      <dgm:spPr/>
      <dgm:t>
        <a:bodyPr/>
        <a:lstStyle/>
        <a:p>
          <a:endParaRPr lang="en-US"/>
        </a:p>
      </dgm:t>
    </dgm:pt>
    <dgm:pt modelId="{9B5F803A-D2C8-4D3C-A1DB-E10D28C303BA}" type="pres">
      <dgm:prSet presAssocID="{8D9F8140-6EFA-4559-AAA6-D8142BA90A27}" presName="root" presStyleCnt="0">
        <dgm:presLayoutVars>
          <dgm:dir/>
          <dgm:resizeHandles val="exact"/>
        </dgm:presLayoutVars>
      </dgm:prSet>
      <dgm:spPr/>
    </dgm:pt>
    <dgm:pt modelId="{34DA8EA5-33B5-485D-B1A6-1AB04637C79E}" type="pres">
      <dgm:prSet presAssocID="{827AB900-B403-4996-A333-3EB42DBC4456}" presName="compNode" presStyleCnt="0"/>
      <dgm:spPr/>
    </dgm:pt>
    <dgm:pt modelId="{88FEC6AF-26DB-423E-A60F-41E710C3AA8E}" type="pres">
      <dgm:prSet presAssocID="{827AB900-B403-4996-A333-3EB42DBC4456}" presName="bgRect" presStyleLbl="bgShp" presStyleIdx="0" presStyleCnt="4"/>
      <dgm:spPr/>
    </dgm:pt>
    <dgm:pt modelId="{4D0D807A-A7F2-4494-8597-C38B971D4C66}" type="pres">
      <dgm:prSet presAssocID="{827AB900-B403-4996-A333-3EB42DBC4456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ardroom"/>
        </a:ext>
      </dgm:extLst>
    </dgm:pt>
    <dgm:pt modelId="{A941D95A-1171-43A2-AEEF-EDDBA5DDFDB4}" type="pres">
      <dgm:prSet presAssocID="{827AB900-B403-4996-A333-3EB42DBC4456}" presName="spaceRect" presStyleCnt="0"/>
      <dgm:spPr/>
    </dgm:pt>
    <dgm:pt modelId="{1B8C70F3-2E0A-4E90-B37C-5215468CA092}" type="pres">
      <dgm:prSet presAssocID="{827AB900-B403-4996-A333-3EB42DBC4456}" presName="parTx" presStyleLbl="revTx" presStyleIdx="0" presStyleCnt="4">
        <dgm:presLayoutVars>
          <dgm:chMax val="0"/>
          <dgm:chPref val="0"/>
        </dgm:presLayoutVars>
      </dgm:prSet>
      <dgm:spPr/>
    </dgm:pt>
    <dgm:pt modelId="{DA3EC8CC-8C04-460F-BCFD-107E8A4A0829}" type="pres">
      <dgm:prSet presAssocID="{6BE1EC20-DE16-49E1-B159-0BDA8F7C13A3}" presName="sibTrans" presStyleCnt="0"/>
      <dgm:spPr/>
    </dgm:pt>
    <dgm:pt modelId="{FDAD5F32-8214-4C5E-9837-3FE8B7BB86E8}" type="pres">
      <dgm:prSet presAssocID="{10900C60-77A1-410A-A1E1-BE8F12E331F3}" presName="compNode" presStyleCnt="0"/>
      <dgm:spPr/>
    </dgm:pt>
    <dgm:pt modelId="{E7352E38-BF73-4F64-92B6-6EC98499F139}" type="pres">
      <dgm:prSet presAssocID="{10900C60-77A1-410A-A1E1-BE8F12E331F3}" presName="bgRect" presStyleLbl="bgShp" presStyleIdx="1" presStyleCnt="4"/>
      <dgm:spPr/>
    </dgm:pt>
    <dgm:pt modelId="{F6023109-F615-4D96-9A68-7829093796DB}" type="pres">
      <dgm:prSet presAssocID="{10900C60-77A1-410A-A1E1-BE8F12E331F3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ocial network"/>
        </a:ext>
      </dgm:extLst>
    </dgm:pt>
    <dgm:pt modelId="{D45FA679-333C-4E52-982C-DDED2AD58369}" type="pres">
      <dgm:prSet presAssocID="{10900C60-77A1-410A-A1E1-BE8F12E331F3}" presName="spaceRect" presStyleCnt="0"/>
      <dgm:spPr/>
    </dgm:pt>
    <dgm:pt modelId="{7C157D4B-D566-4874-97BC-FB402CF40190}" type="pres">
      <dgm:prSet presAssocID="{10900C60-77A1-410A-A1E1-BE8F12E331F3}" presName="parTx" presStyleLbl="revTx" presStyleIdx="1" presStyleCnt="4">
        <dgm:presLayoutVars>
          <dgm:chMax val="0"/>
          <dgm:chPref val="0"/>
        </dgm:presLayoutVars>
      </dgm:prSet>
      <dgm:spPr/>
    </dgm:pt>
    <dgm:pt modelId="{8D40B2ED-DFE4-4F4C-8BC8-ACFD47336540}" type="pres">
      <dgm:prSet presAssocID="{DF92B094-2F7D-4820-8EC4-243782E766B0}" presName="sibTrans" presStyleCnt="0"/>
      <dgm:spPr/>
    </dgm:pt>
    <dgm:pt modelId="{C6C909BE-7634-4B58-8566-62240B4D7AF6}" type="pres">
      <dgm:prSet presAssocID="{03BB4A01-AE92-4246-A1CA-8F675499F2BF}" presName="compNode" presStyleCnt="0"/>
      <dgm:spPr/>
    </dgm:pt>
    <dgm:pt modelId="{76E95657-4738-4823-B56A-9DF0C3038EE4}" type="pres">
      <dgm:prSet presAssocID="{03BB4A01-AE92-4246-A1CA-8F675499F2BF}" presName="bgRect" presStyleLbl="bgShp" presStyleIdx="2" presStyleCnt="4"/>
      <dgm:spPr/>
    </dgm:pt>
    <dgm:pt modelId="{A5354642-2D59-4B61-A18B-CB58F0ACCE25}" type="pres">
      <dgm:prSet presAssocID="{03BB4A01-AE92-4246-A1CA-8F675499F2BF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lephone"/>
        </a:ext>
      </dgm:extLst>
    </dgm:pt>
    <dgm:pt modelId="{BDC75335-1283-47A8-84F7-E22FEACAB571}" type="pres">
      <dgm:prSet presAssocID="{03BB4A01-AE92-4246-A1CA-8F675499F2BF}" presName="spaceRect" presStyleCnt="0"/>
      <dgm:spPr/>
    </dgm:pt>
    <dgm:pt modelId="{9A0FA1F6-4BBC-4A63-A038-20D7D7AC68E6}" type="pres">
      <dgm:prSet presAssocID="{03BB4A01-AE92-4246-A1CA-8F675499F2BF}" presName="parTx" presStyleLbl="revTx" presStyleIdx="2" presStyleCnt="4">
        <dgm:presLayoutVars>
          <dgm:chMax val="0"/>
          <dgm:chPref val="0"/>
        </dgm:presLayoutVars>
      </dgm:prSet>
      <dgm:spPr/>
    </dgm:pt>
    <dgm:pt modelId="{17DEC84B-E756-4BC8-BEE9-0015ED9EE829}" type="pres">
      <dgm:prSet presAssocID="{3B7EE411-0E79-4B02-9052-B66692BC1713}" presName="sibTrans" presStyleCnt="0"/>
      <dgm:spPr/>
    </dgm:pt>
    <dgm:pt modelId="{60D71FC5-2694-4A86-9C53-8AB8C4FF1016}" type="pres">
      <dgm:prSet presAssocID="{CB94D8C6-B5E7-45C8-AF79-C7475B7D3150}" presName="compNode" presStyleCnt="0"/>
      <dgm:spPr/>
    </dgm:pt>
    <dgm:pt modelId="{067D4D37-E19E-404E-AF8D-8BB3598FBCCD}" type="pres">
      <dgm:prSet presAssocID="{CB94D8C6-B5E7-45C8-AF79-C7475B7D3150}" presName="bgRect" presStyleLbl="bgShp" presStyleIdx="3" presStyleCnt="4"/>
      <dgm:spPr/>
    </dgm:pt>
    <dgm:pt modelId="{DAAC0912-989F-4133-8800-A58432538DA0}" type="pres">
      <dgm:prSet presAssocID="{CB94D8C6-B5E7-45C8-AF79-C7475B7D3150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mail"/>
        </a:ext>
      </dgm:extLst>
    </dgm:pt>
    <dgm:pt modelId="{72616FF8-4D1B-4E52-8CFC-DC9DB49478AA}" type="pres">
      <dgm:prSet presAssocID="{CB94D8C6-B5E7-45C8-AF79-C7475B7D3150}" presName="spaceRect" presStyleCnt="0"/>
      <dgm:spPr/>
    </dgm:pt>
    <dgm:pt modelId="{9F9DC6D7-6171-4732-BCD1-E873ABEE4176}" type="pres">
      <dgm:prSet presAssocID="{CB94D8C6-B5E7-45C8-AF79-C7475B7D3150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094F3D4B-B1AB-4F50-98CF-8D5926BB2A61}" type="presOf" srcId="{8D9F8140-6EFA-4559-AAA6-D8142BA90A27}" destId="{9B5F803A-D2C8-4D3C-A1DB-E10D28C303BA}" srcOrd="0" destOrd="0" presId="urn:microsoft.com/office/officeart/2018/2/layout/IconVerticalSolidList"/>
    <dgm:cxn modelId="{07D7856D-556A-47FF-A0E3-61E809B7FA2B}" type="presOf" srcId="{827AB900-B403-4996-A333-3EB42DBC4456}" destId="{1B8C70F3-2E0A-4E90-B37C-5215468CA092}" srcOrd="0" destOrd="0" presId="urn:microsoft.com/office/officeart/2018/2/layout/IconVerticalSolidList"/>
    <dgm:cxn modelId="{FED16D6E-BB4D-4093-A641-83229A939FE9}" srcId="{8D9F8140-6EFA-4559-AAA6-D8142BA90A27}" destId="{10900C60-77A1-410A-A1E1-BE8F12E331F3}" srcOrd="1" destOrd="0" parTransId="{102B6300-8432-4873-AF2F-B8E74FD7B4A5}" sibTransId="{DF92B094-2F7D-4820-8EC4-243782E766B0}"/>
    <dgm:cxn modelId="{06EE2673-C2AC-40D0-8682-07D42D2E84DD}" type="presOf" srcId="{CB94D8C6-B5E7-45C8-AF79-C7475B7D3150}" destId="{9F9DC6D7-6171-4732-BCD1-E873ABEE4176}" srcOrd="0" destOrd="0" presId="urn:microsoft.com/office/officeart/2018/2/layout/IconVerticalSolidList"/>
    <dgm:cxn modelId="{0F751089-8576-4EF5-9B71-E7F840BC6F71}" srcId="{8D9F8140-6EFA-4559-AAA6-D8142BA90A27}" destId="{CB94D8C6-B5E7-45C8-AF79-C7475B7D3150}" srcOrd="3" destOrd="0" parTransId="{D2332F8B-C403-4267-B84F-3420481E0FF0}" sibTransId="{3EC894DE-953E-48C6-8F78-176E9AC5C1B9}"/>
    <dgm:cxn modelId="{F4432AA5-650B-4F12-AF8B-2E854DFD6CC2}" srcId="{8D9F8140-6EFA-4559-AAA6-D8142BA90A27}" destId="{827AB900-B403-4996-A333-3EB42DBC4456}" srcOrd="0" destOrd="0" parTransId="{CDBF75C2-AD4C-4938-838E-2E0D4633873C}" sibTransId="{6BE1EC20-DE16-49E1-B159-0BDA8F7C13A3}"/>
    <dgm:cxn modelId="{A55838B8-BFD4-43CF-AB88-6269AF3BB4AD}" type="presOf" srcId="{03BB4A01-AE92-4246-A1CA-8F675499F2BF}" destId="{9A0FA1F6-4BBC-4A63-A038-20D7D7AC68E6}" srcOrd="0" destOrd="0" presId="urn:microsoft.com/office/officeart/2018/2/layout/IconVerticalSolidList"/>
    <dgm:cxn modelId="{E75404DB-F2DA-4631-B46A-0C90A556DAD0}" type="presOf" srcId="{10900C60-77A1-410A-A1E1-BE8F12E331F3}" destId="{7C157D4B-D566-4874-97BC-FB402CF40190}" srcOrd="0" destOrd="0" presId="urn:microsoft.com/office/officeart/2018/2/layout/IconVerticalSolidList"/>
    <dgm:cxn modelId="{6B1789FD-BD3A-40EA-921B-6FCEB7CDDED2}" srcId="{8D9F8140-6EFA-4559-AAA6-D8142BA90A27}" destId="{03BB4A01-AE92-4246-A1CA-8F675499F2BF}" srcOrd="2" destOrd="0" parTransId="{3248F9F9-E33B-4351-A95F-EAC7D7D2A0FD}" sibTransId="{3B7EE411-0E79-4B02-9052-B66692BC1713}"/>
    <dgm:cxn modelId="{BA4470D0-3CEA-4245-B58B-288C79FE5E59}" type="presParOf" srcId="{9B5F803A-D2C8-4D3C-A1DB-E10D28C303BA}" destId="{34DA8EA5-33B5-485D-B1A6-1AB04637C79E}" srcOrd="0" destOrd="0" presId="urn:microsoft.com/office/officeart/2018/2/layout/IconVerticalSolidList"/>
    <dgm:cxn modelId="{32703AB3-D75A-4B8A-91F7-0F6E569E83AA}" type="presParOf" srcId="{34DA8EA5-33B5-485D-B1A6-1AB04637C79E}" destId="{88FEC6AF-26DB-423E-A60F-41E710C3AA8E}" srcOrd="0" destOrd="0" presId="urn:microsoft.com/office/officeart/2018/2/layout/IconVerticalSolidList"/>
    <dgm:cxn modelId="{01BAA3E9-53F0-4750-AA4A-61FE087B8794}" type="presParOf" srcId="{34DA8EA5-33B5-485D-B1A6-1AB04637C79E}" destId="{4D0D807A-A7F2-4494-8597-C38B971D4C66}" srcOrd="1" destOrd="0" presId="urn:microsoft.com/office/officeart/2018/2/layout/IconVerticalSolidList"/>
    <dgm:cxn modelId="{AF29E915-C500-45FC-9130-90115AFE62FB}" type="presParOf" srcId="{34DA8EA5-33B5-485D-B1A6-1AB04637C79E}" destId="{A941D95A-1171-43A2-AEEF-EDDBA5DDFDB4}" srcOrd="2" destOrd="0" presId="urn:microsoft.com/office/officeart/2018/2/layout/IconVerticalSolidList"/>
    <dgm:cxn modelId="{1AAE979F-CE57-470D-BC4E-1D4E8AF55989}" type="presParOf" srcId="{34DA8EA5-33B5-485D-B1A6-1AB04637C79E}" destId="{1B8C70F3-2E0A-4E90-B37C-5215468CA092}" srcOrd="3" destOrd="0" presId="urn:microsoft.com/office/officeart/2018/2/layout/IconVerticalSolidList"/>
    <dgm:cxn modelId="{785FD9AF-3780-4B1C-88FD-DBAA8D111644}" type="presParOf" srcId="{9B5F803A-D2C8-4D3C-A1DB-E10D28C303BA}" destId="{DA3EC8CC-8C04-460F-BCFD-107E8A4A0829}" srcOrd="1" destOrd="0" presId="urn:microsoft.com/office/officeart/2018/2/layout/IconVerticalSolidList"/>
    <dgm:cxn modelId="{1A6849E1-582E-421D-854F-D9A5097090F0}" type="presParOf" srcId="{9B5F803A-D2C8-4D3C-A1DB-E10D28C303BA}" destId="{FDAD5F32-8214-4C5E-9837-3FE8B7BB86E8}" srcOrd="2" destOrd="0" presId="urn:microsoft.com/office/officeart/2018/2/layout/IconVerticalSolidList"/>
    <dgm:cxn modelId="{01BFCDF2-9C0F-4743-AAEE-43DE03A12A3A}" type="presParOf" srcId="{FDAD5F32-8214-4C5E-9837-3FE8B7BB86E8}" destId="{E7352E38-BF73-4F64-92B6-6EC98499F139}" srcOrd="0" destOrd="0" presId="urn:microsoft.com/office/officeart/2018/2/layout/IconVerticalSolidList"/>
    <dgm:cxn modelId="{E13E8144-8FC4-4627-9693-D61884FFA322}" type="presParOf" srcId="{FDAD5F32-8214-4C5E-9837-3FE8B7BB86E8}" destId="{F6023109-F615-4D96-9A68-7829093796DB}" srcOrd="1" destOrd="0" presId="urn:microsoft.com/office/officeart/2018/2/layout/IconVerticalSolidList"/>
    <dgm:cxn modelId="{5A1C4613-A986-4055-AC40-8EC2576DC454}" type="presParOf" srcId="{FDAD5F32-8214-4C5E-9837-3FE8B7BB86E8}" destId="{D45FA679-333C-4E52-982C-DDED2AD58369}" srcOrd="2" destOrd="0" presId="urn:microsoft.com/office/officeart/2018/2/layout/IconVerticalSolidList"/>
    <dgm:cxn modelId="{3FF0079A-5C4A-4148-AEFB-93C92D1114E8}" type="presParOf" srcId="{FDAD5F32-8214-4C5E-9837-3FE8B7BB86E8}" destId="{7C157D4B-D566-4874-97BC-FB402CF40190}" srcOrd="3" destOrd="0" presId="urn:microsoft.com/office/officeart/2018/2/layout/IconVerticalSolidList"/>
    <dgm:cxn modelId="{EE5D3930-D7BE-4E37-B8C8-EF0D74EE7817}" type="presParOf" srcId="{9B5F803A-D2C8-4D3C-A1DB-E10D28C303BA}" destId="{8D40B2ED-DFE4-4F4C-8BC8-ACFD47336540}" srcOrd="3" destOrd="0" presId="urn:microsoft.com/office/officeart/2018/2/layout/IconVerticalSolidList"/>
    <dgm:cxn modelId="{8DAB7DCB-E81A-4B2F-85DA-430C49F5EE40}" type="presParOf" srcId="{9B5F803A-D2C8-4D3C-A1DB-E10D28C303BA}" destId="{C6C909BE-7634-4B58-8566-62240B4D7AF6}" srcOrd="4" destOrd="0" presId="urn:microsoft.com/office/officeart/2018/2/layout/IconVerticalSolidList"/>
    <dgm:cxn modelId="{CA87CA05-DDE8-4ECC-ADC2-EA08C5629CC8}" type="presParOf" srcId="{C6C909BE-7634-4B58-8566-62240B4D7AF6}" destId="{76E95657-4738-4823-B56A-9DF0C3038EE4}" srcOrd="0" destOrd="0" presId="urn:microsoft.com/office/officeart/2018/2/layout/IconVerticalSolidList"/>
    <dgm:cxn modelId="{05E4F2B6-B83D-4CF3-9BDA-3F7A9A02BE13}" type="presParOf" srcId="{C6C909BE-7634-4B58-8566-62240B4D7AF6}" destId="{A5354642-2D59-4B61-A18B-CB58F0ACCE25}" srcOrd="1" destOrd="0" presId="urn:microsoft.com/office/officeart/2018/2/layout/IconVerticalSolidList"/>
    <dgm:cxn modelId="{19F4524B-C911-4313-AF63-8AFDCCDE8EA9}" type="presParOf" srcId="{C6C909BE-7634-4B58-8566-62240B4D7AF6}" destId="{BDC75335-1283-47A8-84F7-E22FEACAB571}" srcOrd="2" destOrd="0" presId="urn:microsoft.com/office/officeart/2018/2/layout/IconVerticalSolidList"/>
    <dgm:cxn modelId="{31AB8592-12F3-4CA1-A633-CA6C566D99B9}" type="presParOf" srcId="{C6C909BE-7634-4B58-8566-62240B4D7AF6}" destId="{9A0FA1F6-4BBC-4A63-A038-20D7D7AC68E6}" srcOrd="3" destOrd="0" presId="urn:microsoft.com/office/officeart/2018/2/layout/IconVerticalSolidList"/>
    <dgm:cxn modelId="{06E49FAD-71A3-45E6-A9DE-7AF858C195F8}" type="presParOf" srcId="{9B5F803A-D2C8-4D3C-A1DB-E10D28C303BA}" destId="{17DEC84B-E756-4BC8-BEE9-0015ED9EE829}" srcOrd="5" destOrd="0" presId="urn:microsoft.com/office/officeart/2018/2/layout/IconVerticalSolidList"/>
    <dgm:cxn modelId="{7DB273E6-DB61-4991-83C4-856C570BA923}" type="presParOf" srcId="{9B5F803A-D2C8-4D3C-A1DB-E10D28C303BA}" destId="{60D71FC5-2694-4A86-9C53-8AB8C4FF1016}" srcOrd="6" destOrd="0" presId="urn:microsoft.com/office/officeart/2018/2/layout/IconVerticalSolidList"/>
    <dgm:cxn modelId="{C0AB174C-2275-4BEB-B2F3-B1CECB5D7636}" type="presParOf" srcId="{60D71FC5-2694-4A86-9C53-8AB8C4FF1016}" destId="{067D4D37-E19E-404E-AF8D-8BB3598FBCCD}" srcOrd="0" destOrd="0" presId="urn:microsoft.com/office/officeart/2018/2/layout/IconVerticalSolidList"/>
    <dgm:cxn modelId="{C0E55009-352B-411C-A64B-825450120A09}" type="presParOf" srcId="{60D71FC5-2694-4A86-9C53-8AB8C4FF1016}" destId="{DAAC0912-989F-4133-8800-A58432538DA0}" srcOrd="1" destOrd="0" presId="urn:microsoft.com/office/officeart/2018/2/layout/IconVerticalSolidList"/>
    <dgm:cxn modelId="{C103D0DB-3788-4560-8FD7-DF7844F5CDBE}" type="presParOf" srcId="{60D71FC5-2694-4A86-9C53-8AB8C4FF1016}" destId="{72616FF8-4D1B-4E52-8CFC-DC9DB49478AA}" srcOrd="2" destOrd="0" presId="urn:microsoft.com/office/officeart/2018/2/layout/IconVerticalSolidList"/>
    <dgm:cxn modelId="{0EA7D902-6D1C-4786-A1C0-7AABD73239D7}" type="presParOf" srcId="{60D71FC5-2694-4A86-9C53-8AB8C4FF1016}" destId="{9F9DC6D7-6171-4732-BCD1-E873ABEE4176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5E123E73-29F2-46CF-ACC4-417C5EE3F3A3}" type="doc">
      <dgm:prSet loTypeId="urn:microsoft.com/office/officeart/2005/8/layout/hList7" loCatId="list" qsTypeId="urn:microsoft.com/office/officeart/2005/8/quickstyle/simple4" qsCatId="simple" csTypeId="urn:microsoft.com/office/officeart/2005/8/colors/accent3_2" csCatId="accent3" phldr="1"/>
      <dgm:spPr/>
    </dgm:pt>
    <dgm:pt modelId="{21066E6E-6286-47EC-9C57-20C2CBE7C6DC}">
      <dgm:prSet phldrT="[Text]" custT="1"/>
      <dgm:spPr/>
      <dgm:t>
        <a:bodyPr/>
        <a:lstStyle/>
        <a:p>
          <a:r>
            <a:rPr lang="en-US" sz="1800" dirty="0">
              <a:latin typeface="Nunito" pitchFamily="2" charset="0"/>
            </a:rPr>
            <a:t>Prepared set of questions</a:t>
          </a:r>
          <a:endParaRPr lang="en-GB" sz="1800" dirty="0">
            <a:latin typeface="Nunito" pitchFamily="2" charset="0"/>
          </a:endParaRPr>
        </a:p>
      </dgm:t>
    </dgm:pt>
    <dgm:pt modelId="{4571D7F6-E32C-4676-8D22-F57CBF22E70A}" type="parTrans" cxnId="{BEEC440D-9583-4C46-9442-EBEE1FC4FC4B}">
      <dgm:prSet/>
      <dgm:spPr/>
      <dgm:t>
        <a:bodyPr/>
        <a:lstStyle/>
        <a:p>
          <a:endParaRPr lang="en-GB" sz="1800">
            <a:latin typeface="Nunito" pitchFamily="2" charset="0"/>
          </a:endParaRPr>
        </a:p>
      </dgm:t>
    </dgm:pt>
    <dgm:pt modelId="{57721FB7-C007-46B5-A2F7-088447923613}" type="sibTrans" cxnId="{BEEC440D-9583-4C46-9442-EBEE1FC4FC4B}">
      <dgm:prSet/>
      <dgm:spPr/>
      <dgm:t>
        <a:bodyPr/>
        <a:lstStyle/>
        <a:p>
          <a:endParaRPr lang="en-GB" sz="1800">
            <a:latin typeface="Nunito" pitchFamily="2" charset="0"/>
          </a:endParaRPr>
        </a:p>
      </dgm:t>
    </dgm:pt>
    <dgm:pt modelId="{022CA064-5FA6-4750-A279-40B3DDA7CE3C}">
      <dgm:prSet phldrT="[Text]" custT="1"/>
      <dgm:spPr/>
      <dgm:t>
        <a:bodyPr/>
        <a:lstStyle/>
        <a:p>
          <a:r>
            <a:rPr lang="en-US" sz="1800" dirty="0">
              <a:latin typeface="Nunito" pitchFamily="2" charset="0"/>
            </a:rPr>
            <a:t>No room for digressions or additional questions</a:t>
          </a:r>
          <a:endParaRPr lang="en-GB" sz="1800" dirty="0">
            <a:latin typeface="Nunito" pitchFamily="2" charset="0"/>
          </a:endParaRPr>
        </a:p>
      </dgm:t>
    </dgm:pt>
    <dgm:pt modelId="{421DEC73-68DF-4C53-A1DA-536DD84F5A0A}" type="parTrans" cxnId="{21D63320-6D3D-4ED2-AE7F-D3F7075F336A}">
      <dgm:prSet/>
      <dgm:spPr/>
      <dgm:t>
        <a:bodyPr/>
        <a:lstStyle/>
        <a:p>
          <a:endParaRPr lang="en-GB" sz="1800">
            <a:latin typeface="Nunito" pitchFamily="2" charset="0"/>
          </a:endParaRPr>
        </a:p>
      </dgm:t>
    </dgm:pt>
    <dgm:pt modelId="{580819DC-CD3F-4CA2-9F0F-5BA588F5FEF6}" type="sibTrans" cxnId="{21D63320-6D3D-4ED2-AE7F-D3F7075F336A}">
      <dgm:prSet/>
      <dgm:spPr/>
      <dgm:t>
        <a:bodyPr/>
        <a:lstStyle/>
        <a:p>
          <a:endParaRPr lang="en-GB" sz="1800">
            <a:latin typeface="Nunito" pitchFamily="2" charset="0"/>
          </a:endParaRPr>
        </a:p>
      </dgm:t>
    </dgm:pt>
    <dgm:pt modelId="{7A5E0235-10DE-4C68-A0C2-55B6BF09CBEA}">
      <dgm:prSet phldrT="[Text]" custT="1"/>
      <dgm:spPr/>
      <dgm:t>
        <a:bodyPr/>
        <a:lstStyle/>
        <a:p>
          <a:r>
            <a:rPr lang="en-US" sz="1800" dirty="0">
              <a:latin typeface="Nunito" pitchFamily="2" charset="0"/>
            </a:rPr>
            <a:t>No room for digressions or additional questions</a:t>
          </a:r>
          <a:endParaRPr lang="en-GB" sz="1800" dirty="0">
            <a:latin typeface="Nunito" pitchFamily="2" charset="0"/>
          </a:endParaRPr>
        </a:p>
      </dgm:t>
    </dgm:pt>
    <dgm:pt modelId="{2B0422A6-4E4A-4520-94C6-55689B9C56E9}" type="parTrans" cxnId="{FF8D2E0A-01C7-4C67-A0A4-B16CE4D75936}">
      <dgm:prSet/>
      <dgm:spPr/>
      <dgm:t>
        <a:bodyPr/>
        <a:lstStyle/>
        <a:p>
          <a:endParaRPr lang="en-GB" sz="1800">
            <a:latin typeface="Nunito" pitchFamily="2" charset="0"/>
          </a:endParaRPr>
        </a:p>
      </dgm:t>
    </dgm:pt>
    <dgm:pt modelId="{88008D62-EEBF-4C27-8228-90975281A34F}" type="sibTrans" cxnId="{FF8D2E0A-01C7-4C67-A0A4-B16CE4D75936}">
      <dgm:prSet/>
      <dgm:spPr/>
      <dgm:t>
        <a:bodyPr/>
        <a:lstStyle/>
        <a:p>
          <a:endParaRPr lang="en-GB" sz="1800">
            <a:latin typeface="Nunito" pitchFamily="2" charset="0"/>
          </a:endParaRPr>
        </a:p>
      </dgm:t>
    </dgm:pt>
    <dgm:pt modelId="{FC789B4F-11DF-4F8A-ACD3-31ED73066B4E}">
      <dgm:prSet phldrT="[Text]" custT="1"/>
      <dgm:spPr/>
      <dgm:t>
        <a:bodyPr/>
        <a:lstStyle/>
        <a:p>
          <a:r>
            <a:rPr lang="en-US" sz="1800">
              <a:latin typeface="Nunito" pitchFamily="2" charset="0"/>
            </a:rPr>
            <a:t>Fixed structure and timing</a:t>
          </a:r>
          <a:endParaRPr lang="en-GB" sz="1800" dirty="0">
            <a:latin typeface="Nunito" pitchFamily="2" charset="0"/>
          </a:endParaRPr>
        </a:p>
      </dgm:t>
    </dgm:pt>
    <dgm:pt modelId="{EB3AC8B9-D69A-4157-8327-5415DDA1F924}" type="parTrans" cxnId="{A85C0B60-C34A-4088-A12B-1023F6ED19B0}">
      <dgm:prSet/>
      <dgm:spPr/>
      <dgm:t>
        <a:bodyPr/>
        <a:lstStyle/>
        <a:p>
          <a:endParaRPr lang="en-GB">
            <a:latin typeface="Nunito" pitchFamily="2" charset="0"/>
          </a:endParaRPr>
        </a:p>
      </dgm:t>
    </dgm:pt>
    <dgm:pt modelId="{F024C3C5-3D8F-41AD-805D-8A61C86E83D8}" type="sibTrans" cxnId="{A85C0B60-C34A-4088-A12B-1023F6ED19B0}">
      <dgm:prSet/>
      <dgm:spPr/>
      <dgm:t>
        <a:bodyPr/>
        <a:lstStyle/>
        <a:p>
          <a:endParaRPr lang="en-GB">
            <a:latin typeface="Nunito" pitchFamily="2" charset="0"/>
          </a:endParaRPr>
        </a:p>
      </dgm:t>
    </dgm:pt>
    <dgm:pt modelId="{697B27D6-A4A2-495D-9556-F451B7CFDE8B}" type="pres">
      <dgm:prSet presAssocID="{5E123E73-29F2-46CF-ACC4-417C5EE3F3A3}" presName="Name0" presStyleCnt="0">
        <dgm:presLayoutVars>
          <dgm:dir/>
          <dgm:resizeHandles val="exact"/>
        </dgm:presLayoutVars>
      </dgm:prSet>
      <dgm:spPr/>
    </dgm:pt>
    <dgm:pt modelId="{A282CCC7-C5F5-4E16-B861-87FF49776116}" type="pres">
      <dgm:prSet presAssocID="{5E123E73-29F2-46CF-ACC4-417C5EE3F3A3}" presName="fgShape" presStyleLbl="fgShp" presStyleIdx="0" presStyleCnt="1"/>
      <dgm:spPr/>
    </dgm:pt>
    <dgm:pt modelId="{3E55EF2E-4E00-4EEF-BED7-2A347307FE09}" type="pres">
      <dgm:prSet presAssocID="{5E123E73-29F2-46CF-ACC4-417C5EE3F3A3}" presName="linComp" presStyleCnt="0"/>
      <dgm:spPr/>
    </dgm:pt>
    <dgm:pt modelId="{06D243E8-6CE1-4FD5-A944-83FDDC5CB09B}" type="pres">
      <dgm:prSet presAssocID="{21066E6E-6286-47EC-9C57-20C2CBE7C6DC}" presName="compNode" presStyleCnt="0"/>
      <dgm:spPr/>
    </dgm:pt>
    <dgm:pt modelId="{9D897515-94A5-447D-9141-610AA694830C}" type="pres">
      <dgm:prSet presAssocID="{21066E6E-6286-47EC-9C57-20C2CBE7C6DC}" presName="bkgdShape" presStyleLbl="node1" presStyleIdx="0" presStyleCnt="4" custLinFactNeighborY="-598"/>
      <dgm:spPr/>
    </dgm:pt>
    <dgm:pt modelId="{8096977F-A575-45D6-99B3-4A87A3FE4C78}" type="pres">
      <dgm:prSet presAssocID="{21066E6E-6286-47EC-9C57-20C2CBE7C6DC}" presName="nodeTx" presStyleLbl="node1" presStyleIdx="0" presStyleCnt="4">
        <dgm:presLayoutVars>
          <dgm:bulletEnabled val="1"/>
        </dgm:presLayoutVars>
      </dgm:prSet>
      <dgm:spPr/>
    </dgm:pt>
    <dgm:pt modelId="{F36F7D5F-5F4C-4C33-96F9-FC3949B5265A}" type="pres">
      <dgm:prSet presAssocID="{21066E6E-6286-47EC-9C57-20C2CBE7C6DC}" presName="invisiNode" presStyleLbl="node1" presStyleIdx="0" presStyleCnt="4"/>
      <dgm:spPr/>
    </dgm:pt>
    <dgm:pt modelId="{7F5EA2BB-08EB-475A-9D6E-84DEDE20585C}" type="pres">
      <dgm:prSet presAssocID="{21066E6E-6286-47EC-9C57-20C2CBE7C6DC}" presName="imagNode" presStyleLbl="fgImgPlace1" presStyleIdx="0" presStyleCnt="4" custLinFactNeighborX="-3293" custLinFactNeighborY="-2565"/>
      <dgm:spPr>
        <a:blipFill>
          <a:blip xmlns:r="http://schemas.openxmlformats.org/officeDocument/2006/relationships" r:embed="rId1"/>
          <a:srcRect/>
          <a:stretch>
            <a:fillRect/>
          </a:stretch>
        </a:blipFill>
      </dgm:spPr>
    </dgm:pt>
    <dgm:pt modelId="{3B30B499-FAB4-498A-8AAF-1542E7205730}" type="pres">
      <dgm:prSet presAssocID="{57721FB7-C007-46B5-A2F7-088447923613}" presName="sibTrans" presStyleLbl="sibTrans2D1" presStyleIdx="0" presStyleCnt="0"/>
      <dgm:spPr/>
    </dgm:pt>
    <dgm:pt modelId="{77A1EEE9-2493-42C0-8785-815131420010}" type="pres">
      <dgm:prSet presAssocID="{022CA064-5FA6-4750-A279-40B3DDA7CE3C}" presName="compNode" presStyleCnt="0"/>
      <dgm:spPr/>
    </dgm:pt>
    <dgm:pt modelId="{72589E57-B707-4D1E-8CC4-77588484BAC0}" type="pres">
      <dgm:prSet presAssocID="{022CA064-5FA6-4750-A279-40B3DDA7CE3C}" presName="bkgdShape" presStyleLbl="node1" presStyleIdx="1" presStyleCnt="4"/>
      <dgm:spPr/>
    </dgm:pt>
    <dgm:pt modelId="{0EC83FA6-29C0-4626-A303-AD2687045FA8}" type="pres">
      <dgm:prSet presAssocID="{022CA064-5FA6-4750-A279-40B3DDA7CE3C}" presName="nodeTx" presStyleLbl="node1" presStyleIdx="1" presStyleCnt="4">
        <dgm:presLayoutVars>
          <dgm:bulletEnabled val="1"/>
        </dgm:presLayoutVars>
      </dgm:prSet>
      <dgm:spPr/>
    </dgm:pt>
    <dgm:pt modelId="{34AA38ED-E138-4769-BFF9-C06C52B8A4F9}" type="pres">
      <dgm:prSet presAssocID="{022CA064-5FA6-4750-A279-40B3DDA7CE3C}" presName="invisiNode" presStyleLbl="node1" presStyleIdx="1" presStyleCnt="4"/>
      <dgm:spPr/>
    </dgm:pt>
    <dgm:pt modelId="{1D6AB8D0-AF48-4B3E-BB61-B9E133D69AE4}" type="pres">
      <dgm:prSet presAssocID="{022CA064-5FA6-4750-A279-40B3DDA7CE3C}" presName="imagNode" presStyleLbl="fgImgPlace1" presStyleIdx="1" presStyleCnt="4" custLinFactNeighborX="-3478" custLinFactNeighborY="-599"/>
      <dgm:spPr>
        <a:blipFill>
          <a:blip xmlns:r="http://schemas.openxmlformats.org/officeDocument/2006/relationships" r:embed="rId2"/>
          <a:srcRect/>
          <a:stretch>
            <a:fillRect/>
          </a:stretch>
        </a:blipFill>
      </dgm:spPr>
    </dgm:pt>
    <dgm:pt modelId="{8BB6C991-8F09-45AA-8AD9-CC33F057A786}" type="pres">
      <dgm:prSet presAssocID="{580819DC-CD3F-4CA2-9F0F-5BA588F5FEF6}" presName="sibTrans" presStyleLbl="sibTrans2D1" presStyleIdx="0" presStyleCnt="0"/>
      <dgm:spPr/>
    </dgm:pt>
    <dgm:pt modelId="{F8654C18-137D-4093-BFB1-A05D90D1E13D}" type="pres">
      <dgm:prSet presAssocID="{7A5E0235-10DE-4C68-A0C2-55B6BF09CBEA}" presName="compNode" presStyleCnt="0"/>
      <dgm:spPr/>
    </dgm:pt>
    <dgm:pt modelId="{C1197300-419E-4A4C-993D-44C4DB96F435}" type="pres">
      <dgm:prSet presAssocID="{7A5E0235-10DE-4C68-A0C2-55B6BF09CBEA}" presName="bkgdShape" presStyleLbl="node1" presStyleIdx="2" presStyleCnt="4" custLinFactNeighborY="-2178"/>
      <dgm:spPr/>
    </dgm:pt>
    <dgm:pt modelId="{41054A29-0C61-4BB8-A19B-5929EAD87BB9}" type="pres">
      <dgm:prSet presAssocID="{7A5E0235-10DE-4C68-A0C2-55B6BF09CBEA}" presName="nodeTx" presStyleLbl="node1" presStyleIdx="2" presStyleCnt="4">
        <dgm:presLayoutVars>
          <dgm:bulletEnabled val="1"/>
        </dgm:presLayoutVars>
      </dgm:prSet>
      <dgm:spPr/>
    </dgm:pt>
    <dgm:pt modelId="{45B9BB2E-EB74-44CC-B8BF-0586CA4579E8}" type="pres">
      <dgm:prSet presAssocID="{7A5E0235-10DE-4C68-A0C2-55B6BF09CBEA}" presName="invisiNode" presStyleLbl="node1" presStyleIdx="2" presStyleCnt="4"/>
      <dgm:spPr/>
    </dgm:pt>
    <dgm:pt modelId="{35713E2C-7C6E-41C2-8A3E-4A3EF06421E6}" type="pres">
      <dgm:prSet presAssocID="{7A5E0235-10DE-4C68-A0C2-55B6BF09CBEA}" presName="imagNode" presStyleLbl="fgImgPlace1" presStyleIdx="2" presStyleCnt="4" custLinFactNeighborX="-3138" custLinFactNeighborY="-599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CD4E3BBF-9DF9-4838-8943-E34550761D6C}" type="pres">
      <dgm:prSet presAssocID="{88008D62-EEBF-4C27-8228-90975281A34F}" presName="sibTrans" presStyleLbl="sibTrans2D1" presStyleIdx="0" presStyleCnt="0"/>
      <dgm:spPr/>
    </dgm:pt>
    <dgm:pt modelId="{055D1465-ABF1-4299-93B7-181A0150C1E5}" type="pres">
      <dgm:prSet presAssocID="{FC789B4F-11DF-4F8A-ACD3-31ED73066B4E}" presName="compNode" presStyleCnt="0"/>
      <dgm:spPr/>
    </dgm:pt>
    <dgm:pt modelId="{87D28F8F-2442-4DFA-B6D8-1D4EB6EA7517}" type="pres">
      <dgm:prSet presAssocID="{FC789B4F-11DF-4F8A-ACD3-31ED73066B4E}" presName="bkgdShape" presStyleLbl="node1" presStyleIdx="3" presStyleCnt="4"/>
      <dgm:spPr/>
    </dgm:pt>
    <dgm:pt modelId="{E15D123B-5CE2-4289-9960-AC8CAC55B48B}" type="pres">
      <dgm:prSet presAssocID="{FC789B4F-11DF-4F8A-ACD3-31ED73066B4E}" presName="nodeTx" presStyleLbl="node1" presStyleIdx="3" presStyleCnt="4">
        <dgm:presLayoutVars>
          <dgm:bulletEnabled val="1"/>
        </dgm:presLayoutVars>
      </dgm:prSet>
      <dgm:spPr/>
    </dgm:pt>
    <dgm:pt modelId="{B0AD4E64-B0BA-4377-804F-B85E494B4AE7}" type="pres">
      <dgm:prSet presAssocID="{FC789B4F-11DF-4F8A-ACD3-31ED73066B4E}" presName="invisiNode" presStyleLbl="node1" presStyleIdx="3" presStyleCnt="4"/>
      <dgm:spPr/>
    </dgm:pt>
    <dgm:pt modelId="{5B012535-F26A-4578-B316-2B0C5B9B7EB9}" type="pres">
      <dgm:prSet presAssocID="{FC789B4F-11DF-4F8A-ACD3-31ED73066B4E}" presName="imagNode" presStyleLbl="fgImgPlace1" presStyleIdx="3" presStyleCnt="4" custLinFactNeighborX="-3138" custLinFactNeighborY="1198"/>
      <dgm:spPr>
        <a:blipFill>
          <a:blip xmlns:r="http://schemas.openxmlformats.org/officeDocument/2006/relationships" r:embed="rId4"/>
          <a:srcRect/>
          <a:stretch>
            <a:fillRect/>
          </a:stretch>
        </a:blipFill>
      </dgm:spPr>
    </dgm:pt>
  </dgm:ptLst>
  <dgm:cxnLst>
    <dgm:cxn modelId="{6F52D505-167A-4063-955B-C5FAECCB1341}" type="presOf" srcId="{022CA064-5FA6-4750-A279-40B3DDA7CE3C}" destId="{72589E57-B707-4D1E-8CC4-77588484BAC0}" srcOrd="0" destOrd="0" presId="urn:microsoft.com/office/officeart/2005/8/layout/hList7"/>
    <dgm:cxn modelId="{FF8D2E0A-01C7-4C67-A0A4-B16CE4D75936}" srcId="{5E123E73-29F2-46CF-ACC4-417C5EE3F3A3}" destId="{7A5E0235-10DE-4C68-A0C2-55B6BF09CBEA}" srcOrd="2" destOrd="0" parTransId="{2B0422A6-4E4A-4520-94C6-55689B9C56E9}" sibTransId="{88008D62-EEBF-4C27-8228-90975281A34F}"/>
    <dgm:cxn modelId="{BEEC440D-9583-4C46-9442-EBEE1FC4FC4B}" srcId="{5E123E73-29F2-46CF-ACC4-417C5EE3F3A3}" destId="{21066E6E-6286-47EC-9C57-20C2CBE7C6DC}" srcOrd="0" destOrd="0" parTransId="{4571D7F6-E32C-4676-8D22-F57CBF22E70A}" sibTransId="{57721FB7-C007-46B5-A2F7-088447923613}"/>
    <dgm:cxn modelId="{21D63320-6D3D-4ED2-AE7F-D3F7075F336A}" srcId="{5E123E73-29F2-46CF-ACC4-417C5EE3F3A3}" destId="{022CA064-5FA6-4750-A279-40B3DDA7CE3C}" srcOrd="1" destOrd="0" parTransId="{421DEC73-68DF-4C53-A1DA-536DD84F5A0A}" sibTransId="{580819DC-CD3F-4CA2-9F0F-5BA588F5FEF6}"/>
    <dgm:cxn modelId="{A85C0B60-C34A-4088-A12B-1023F6ED19B0}" srcId="{5E123E73-29F2-46CF-ACC4-417C5EE3F3A3}" destId="{FC789B4F-11DF-4F8A-ACD3-31ED73066B4E}" srcOrd="3" destOrd="0" parTransId="{EB3AC8B9-D69A-4157-8327-5415DDA1F924}" sibTransId="{F024C3C5-3D8F-41AD-805D-8A61C86E83D8}"/>
    <dgm:cxn modelId="{882B1C61-B57D-4C52-B7F8-5A37AC36570C}" type="presOf" srcId="{88008D62-EEBF-4C27-8228-90975281A34F}" destId="{CD4E3BBF-9DF9-4838-8943-E34550761D6C}" srcOrd="0" destOrd="0" presId="urn:microsoft.com/office/officeart/2005/8/layout/hList7"/>
    <dgm:cxn modelId="{47580268-7E93-49C3-97FC-74B274AEAA64}" type="presOf" srcId="{5E123E73-29F2-46CF-ACC4-417C5EE3F3A3}" destId="{697B27D6-A4A2-495D-9556-F451B7CFDE8B}" srcOrd="0" destOrd="0" presId="urn:microsoft.com/office/officeart/2005/8/layout/hList7"/>
    <dgm:cxn modelId="{886D9283-1F58-4074-A104-601C1FD84B9A}" type="presOf" srcId="{7A5E0235-10DE-4C68-A0C2-55B6BF09CBEA}" destId="{C1197300-419E-4A4C-993D-44C4DB96F435}" srcOrd="0" destOrd="0" presId="urn:microsoft.com/office/officeart/2005/8/layout/hList7"/>
    <dgm:cxn modelId="{7178EE8C-DEE0-4779-9239-702FB63E4D15}" type="presOf" srcId="{FC789B4F-11DF-4F8A-ACD3-31ED73066B4E}" destId="{87D28F8F-2442-4DFA-B6D8-1D4EB6EA7517}" srcOrd="0" destOrd="0" presId="urn:microsoft.com/office/officeart/2005/8/layout/hList7"/>
    <dgm:cxn modelId="{0A3E1592-A809-405E-8DC5-DCDC99876F6F}" type="presOf" srcId="{21066E6E-6286-47EC-9C57-20C2CBE7C6DC}" destId="{8096977F-A575-45D6-99B3-4A87A3FE4C78}" srcOrd="1" destOrd="0" presId="urn:microsoft.com/office/officeart/2005/8/layout/hList7"/>
    <dgm:cxn modelId="{836DFC96-730A-408F-8046-91A5BC2F3B5F}" type="presOf" srcId="{580819DC-CD3F-4CA2-9F0F-5BA588F5FEF6}" destId="{8BB6C991-8F09-45AA-8AD9-CC33F057A786}" srcOrd="0" destOrd="0" presId="urn:microsoft.com/office/officeart/2005/8/layout/hList7"/>
    <dgm:cxn modelId="{C905C9AC-6659-4208-BC96-1A7329D1C14B}" type="presOf" srcId="{022CA064-5FA6-4750-A279-40B3DDA7CE3C}" destId="{0EC83FA6-29C0-4626-A303-AD2687045FA8}" srcOrd="1" destOrd="0" presId="urn:microsoft.com/office/officeart/2005/8/layout/hList7"/>
    <dgm:cxn modelId="{F86134B5-E702-42EF-B327-1833FA1146BC}" type="presOf" srcId="{21066E6E-6286-47EC-9C57-20C2CBE7C6DC}" destId="{9D897515-94A5-447D-9141-610AA694830C}" srcOrd="0" destOrd="0" presId="urn:microsoft.com/office/officeart/2005/8/layout/hList7"/>
    <dgm:cxn modelId="{2C4B97C2-1C6B-4B0D-A226-BC940F60BA20}" type="presOf" srcId="{FC789B4F-11DF-4F8A-ACD3-31ED73066B4E}" destId="{E15D123B-5CE2-4289-9960-AC8CAC55B48B}" srcOrd="1" destOrd="0" presId="urn:microsoft.com/office/officeart/2005/8/layout/hList7"/>
    <dgm:cxn modelId="{382056C9-7448-4AF4-B5CF-9B7E28AF265C}" type="presOf" srcId="{57721FB7-C007-46B5-A2F7-088447923613}" destId="{3B30B499-FAB4-498A-8AAF-1542E7205730}" srcOrd="0" destOrd="0" presId="urn:microsoft.com/office/officeart/2005/8/layout/hList7"/>
    <dgm:cxn modelId="{4EE79AE1-D6FD-45FB-A28A-BCA57E7D063C}" type="presOf" srcId="{7A5E0235-10DE-4C68-A0C2-55B6BF09CBEA}" destId="{41054A29-0C61-4BB8-A19B-5929EAD87BB9}" srcOrd="1" destOrd="0" presId="urn:microsoft.com/office/officeart/2005/8/layout/hList7"/>
    <dgm:cxn modelId="{5BD53F7B-CCFF-47C8-A7F0-A012884460D9}" type="presParOf" srcId="{697B27D6-A4A2-495D-9556-F451B7CFDE8B}" destId="{A282CCC7-C5F5-4E16-B861-87FF49776116}" srcOrd="0" destOrd="0" presId="urn:microsoft.com/office/officeart/2005/8/layout/hList7"/>
    <dgm:cxn modelId="{BC918E3D-A881-4AEC-B4FB-417C250D9FAC}" type="presParOf" srcId="{697B27D6-A4A2-495D-9556-F451B7CFDE8B}" destId="{3E55EF2E-4E00-4EEF-BED7-2A347307FE09}" srcOrd="1" destOrd="0" presId="urn:microsoft.com/office/officeart/2005/8/layout/hList7"/>
    <dgm:cxn modelId="{7BC24731-7CE2-4FBC-92A4-FB14F263B269}" type="presParOf" srcId="{3E55EF2E-4E00-4EEF-BED7-2A347307FE09}" destId="{06D243E8-6CE1-4FD5-A944-83FDDC5CB09B}" srcOrd="0" destOrd="0" presId="urn:microsoft.com/office/officeart/2005/8/layout/hList7"/>
    <dgm:cxn modelId="{BF6FBEF1-4F37-4F52-8501-BA92E91D4BE2}" type="presParOf" srcId="{06D243E8-6CE1-4FD5-A944-83FDDC5CB09B}" destId="{9D897515-94A5-447D-9141-610AA694830C}" srcOrd="0" destOrd="0" presId="urn:microsoft.com/office/officeart/2005/8/layout/hList7"/>
    <dgm:cxn modelId="{3A032768-3D52-4EC3-B10D-BCD9007AD5E6}" type="presParOf" srcId="{06D243E8-6CE1-4FD5-A944-83FDDC5CB09B}" destId="{8096977F-A575-45D6-99B3-4A87A3FE4C78}" srcOrd="1" destOrd="0" presId="urn:microsoft.com/office/officeart/2005/8/layout/hList7"/>
    <dgm:cxn modelId="{F89027DD-E057-4842-8E5E-A26F6C7400B8}" type="presParOf" srcId="{06D243E8-6CE1-4FD5-A944-83FDDC5CB09B}" destId="{F36F7D5F-5F4C-4C33-96F9-FC3949B5265A}" srcOrd="2" destOrd="0" presId="urn:microsoft.com/office/officeart/2005/8/layout/hList7"/>
    <dgm:cxn modelId="{B5BA640B-552B-49FA-B623-B6BED53DCFB9}" type="presParOf" srcId="{06D243E8-6CE1-4FD5-A944-83FDDC5CB09B}" destId="{7F5EA2BB-08EB-475A-9D6E-84DEDE20585C}" srcOrd="3" destOrd="0" presId="urn:microsoft.com/office/officeart/2005/8/layout/hList7"/>
    <dgm:cxn modelId="{971A04EB-8D0C-4C38-8E03-314DF3280F44}" type="presParOf" srcId="{3E55EF2E-4E00-4EEF-BED7-2A347307FE09}" destId="{3B30B499-FAB4-498A-8AAF-1542E7205730}" srcOrd="1" destOrd="0" presId="urn:microsoft.com/office/officeart/2005/8/layout/hList7"/>
    <dgm:cxn modelId="{CE68B540-A416-4E4A-9FF2-1935D2079C5D}" type="presParOf" srcId="{3E55EF2E-4E00-4EEF-BED7-2A347307FE09}" destId="{77A1EEE9-2493-42C0-8785-815131420010}" srcOrd="2" destOrd="0" presId="urn:microsoft.com/office/officeart/2005/8/layout/hList7"/>
    <dgm:cxn modelId="{199806F4-3F95-4AB8-9888-A0E4563E9B67}" type="presParOf" srcId="{77A1EEE9-2493-42C0-8785-815131420010}" destId="{72589E57-B707-4D1E-8CC4-77588484BAC0}" srcOrd="0" destOrd="0" presId="urn:microsoft.com/office/officeart/2005/8/layout/hList7"/>
    <dgm:cxn modelId="{90CB2D1A-2A61-464D-A94C-50A0B9BFD7F9}" type="presParOf" srcId="{77A1EEE9-2493-42C0-8785-815131420010}" destId="{0EC83FA6-29C0-4626-A303-AD2687045FA8}" srcOrd="1" destOrd="0" presId="urn:microsoft.com/office/officeart/2005/8/layout/hList7"/>
    <dgm:cxn modelId="{3AFE749F-5415-4CBB-B46A-9CFDE1EBBF39}" type="presParOf" srcId="{77A1EEE9-2493-42C0-8785-815131420010}" destId="{34AA38ED-E138-4769-BFF9-C06C52B8A4F9}" srcOrd="2" destOrd="0" presId="urn:microsoft.com/office/officeart/2005/8/layout/hList7"/>
    <dgm:cxn modelId="{DDCC681D-F3E8-4BAA-AD59-2DEE2EAAE5C6}" type="presParOf" srcId="{77A1EEE9-2493-42C0-8785-815131420010}" destId="{1D6AB8D0-AF48-4B3E-BB61-B9E133D69AE4}" srcOrd="3" destOrd="0" presId="urn:microsoft.com/office/officeart/2005/8/layout/hList7"/>
    <dgm:cxn modelId="{AE762FF4-1E44-4D44-911C-C7EDD6233D28}" type="presParOf" srcId="{3E55EF2E-4E00-4EEF-BED7-2A347307FE09}" destId="{8BB6C991-8F09-45AA-8AD9-CC33F057A786}" srcOrd="3" destOrd="0" presId="urn:microsoft.com/office/officeart/2005/8/layout/hList7"/>
    <dgm:cxn modelId="{7CA404AA-C2B0-4A33-9B0E-BFA026B8E807}" type="presParOf" srcId="{3E55EF2E-4E00-4EEF-BED7-2A347307FE09}" destId="{F8654C18-137D-4093-BFB1-A05D90D1E13D}" srcOrd="4" destOrd="0" presId="urn:microsoft.com/office/officeart/2005/8/layout/hList7"/>
    <dgm:cxn modelId="{FA3FAD9F-CEEF-41C2-ABF2-20639B0B4347}" type="presParOf" srcId="{F8654C18-137D-4093-BFB1-A05D90D1E13D}" destId="{C1197300-419E-4A4C-993D-44C4DB96F435}" srcOrd="0" destOrd="0" presId="urn:microsoft.com/office/officeart/2005/8/layout/hList7"/>
    <dgm:cxn modelId="{7704B079-3698-4D57-B6AE-826756CB187D}" type="presParOf" srcId="{F8654C18-137D-4093-BFB1-A05D90D1E13D}" destId="{41054A29-0C61-4BB8-A19B-5929EAD87BB9}" srcOrd="1" destOrd="0" presId="urn:microsoft.com/office/officeart/2005/8/layout/hList7"/>
    <dgm:cxn modelId="{8B11B987-E913-4F5C-838A-647D2D8427C0}" type="presParOf" srcId="{F8654C18-137D-4093-BFB1-A05D90D1E13D}" destId="{45B9BB2E-EB74-44CC-B8BF-0586CA4579E8}" srcOrd="2" destOrd="0" presId="urn:microsoft.com/office/officeart/2005/8/layout/hList7"/>
    <dgm:cxn modelId="{9C7A29D3-C042-498C-9B95-084317E88A56}" type="presParOf" srcId="{F8654C18-137D-4093-BFB1-A05D90D1E13D}" destId="{35713E2C-7C6E-41C2-8A3E-4A3EF06421E6}" srcOrd="3" destOrd="0" presId="urn:microsoft.com/office/officeart/2005/8/layout/hList7"/>
    <dgm:cxn modelId="{AFCE2684-63A0-4869-AE17-18C2B0C69D74}" type="presParOf" srcId="{3E55EF2E-4E00-4EEF-BED7-2A347307FE09}" destId="{CD4E3BBF-9DF9-4838-8943-E34550761D6C}" srcOrd="5" destOrd="0" presId="urn:microsoft.com/office/officeart/2005/8/layout/hList7"/>
    <dgm:cxn modelId="{E3B074D4-B4EE-42E7-80D7-E67376680FB0}" type="presParOf" srcId="{3E55EF2E-4E00-4EEF-BED7-2A347307FE09}" destId="{055D1465-ABF1-4299-93B7-181A0150C1E5}" srcOrd="6" destOrd="0" presId="urn:microsoft.com/office/officeart/2005/8/layout/hList7"/>
    <dgm:cxn modelId="{44338600-3D54-41AC-87F5-DCAD790029F2}" type="presParOf" srcId="{055D1465-ABF1-4299-93B7-181A0150C1E5}" destId="{87D28F8F-2442-4DFA-B6D8-1D4EB6EA7517}" srcOrd="0" destOrd="0" presId="urn:microsoft.com/office/officeart/2005/8/layout/hList7"/>
    <dgm:cxn modelId="{C0BE5B8B-8B96-480E-9661-90632DC09667}" type="presParOf" srcId="{055D1465-ABF1-4299-93B7-181A0150C1E5}" destId="{E15D123B-5CE2-4289-9960-AC8CAC55B48B}" srcOrd="1" destOrd="0" presId="urn:microsoft.com/office/officeart/2005/8/layout/hList7"/>
    <dgm:cxn modelId="{4DDE00DB-8043-46A0-8D4F-F1880334B6B6}" type="presParOf" srcId="{055D1465-ABF1-4299-93B7-181A0150C1E5}" destId="{B0AD4E64-B0BA-4377-804F-B85E494B4AE7}" srcOrd="2" destOrd="0" presId="urn:microsoft.com/office/officeart/2005/8/layout/hList7"/>
    <dgm:cxn modelId="{EBECE4FA-DEC9-44E6-A159-7F56265279E2}" type="presParOf" srcId="{055D1465-ABF1-4299-93B7-181A0150C1E5}" destId="{5B012535-F26A-4578-B316-2B0C5B9B7EB9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6467691E-7DEE-48D9-B1E4-1ED208E5C180}" type="doc">
      <dgm:prSet loTypeId="urn:microsoft.com/office/officeart/2005/8/layout/hList7" loCatId="list" qsTypeId="urn:microsoft.com/office/officeart/2005/8/quickstyle/simple1" qsCatId="simple" csTypeId="urn:microsoft.com/office/officeart/2005/8/colors/accent1_2" csCatId="accent1" phldr="1"/>
      <dgm:spPr/>
    </dgm:pt>
    <dgm:pt modelId="{F766998B-BF0B-49B8-8548-7CB1C96BD567}">
      <dgm:prSet phldrT="[Text]" custT="1"/>
      <dgm:spPr/>
      <dgm:t>
        <a:bodyPr/>
        <a:lstStyle/>
        <a:p>
          <a:r>
            <a:rPr lang="en-US" sz="1800" dirty="0">
              <a:latin typeface="Nunito" pitchFamily="2" charset="0"/>
            </a:rPr>
            <a:t>General theme in mind, but no pre-designed questions</a:t>
          </a:r>
          <a:endParaRPr lang="en-GB" sz="1800" dirty="0">
            <a:latin typeface="Nunito" pitchFamily="2" charset="0"/>
          </a:endParaRPr>
        </a:p>
      </dgm:t>
    </dgm:pt>
    <dgm:pt modelId="{D7709773-AC79-46F9-BD98-EE9087FD3D38}" type="parTrans" cxnId="{C149D8A6-16B0-477A-B445-F67080D06D56}">
      <dgm:prSet/>
      <dgm:spPr/>
      <dgm:t>
        <a:bodyPr/>
        <a:lstStyle/>
        <a:p>
          <a:endParaRPr lang="en-GB" sz="1800">
            <a:latin typeface="Nunito" pitchFamily="2" charset="0"/>
          </a:endParaRPr>
        </a:p>
      </dgm:t>
    </dgm:pt>
    <dgm:pt modelId="{F281CFBD-3E65-452E-A0FB-7CE511806ABC}" type="sibTrans" cxnId="{C149D8A6-16B0-477A-B445-F67080D06D56}">
      <dgm:prSet/>
      <dgm:spPr/>
      <dgm:t>
        <a:bodyPr/>
        <a:lstStyle/>
        <a:p>
          <a:endParaRPr lang="en-GB" sz="1800">
            <a:latin typeface="Nunito" pitchFamily="2" charset="0"/>
          </a:endParaRPr>
        </a:p>
      </dgm:t>
    </dgm:pt>
    <dgm:pt modelId="{A4C44837-3A2C-4957-8A20-25F8B70DB058}">
      <dgm:prSet phldrT="[Text]" custT="1"/>
      <dgm:spPr/>
      <dgm:t>
        <a:bodyPr/>
        <a:lstStyle/>
        <a:p>
          <a:pPr algn="ctr"/>
          <a:endParaRPr lang="en-US" sz="1800" dirty="0">
            <a:latin typeface="Nunito" pitchFamily="2" charset="0"/>
          </a:endParaRPr>
        </a:p>
        <a:p>
          <a:pPr algn="ctr"/>
          <a:r>
            <a:rPr lang="en-US" sz="1800" dirty="0">
              <a:latin typeface="Nunito" pitchFamily="2" charset="0"/>
            </a:rPr>
            <a:t>Questions are designed on the spot, depending on the respondent’s responses </a:t>
          </a:r>
          <a:endParaRPr lang="en-GB" sz="1800" dirty="0">
            <a:latin typeface="Nunito" pitchFamily="2" charset="0"/>
          </a:endParaRPr>
        </a:p>
      </dgm:t>
    </dgm:pt>
    <dgm:pt modelId="{DDB75D0A-0063-4F01-9418-C026E0449924}" type="parTrans" cxnId="{743E3789-ACF6-4F47-99BF-0B9A9CD36D4E}">
      <dgm:prSet/>
      <dgm:spPr/>
      <dgm:t>
        <a:bodyPr/>
        <a:lstStyle/>
        <a:p>
          <a:endParaRPr lang="en-GB" sz="1800">
            <a:latin typeface="Nunito" pitchFamily="2" charset="0"/>
          </a:endParaRPr>
        </a:p>
      </dgm:t>
    </dgm:pt>
    <dgm:pt modelId="{9B2D700D-1606-4E0F-B86E-1CA2FBC99DD7}" type="sibTrans" cxnId="{743E3789-ACF6-4F47-99BF-0B9A9CD36D4E}">
      <dgm:prSet/>
      <dgm:spPr/>
      <dgm:t>
        <a:bodyPr/>
        <a:lstStyle/>
        <a:p>
          <a:endParaRPr lang="en-GB" sz="1800">
            <a:latin typeface="Nunito" pitchFamily="2" charset="0"/>
          </a:endParaRPr>
        </a:p>
      </dgm:t>
    </dgm:pt>
    <dgm:pt modelId="{9DD37688-0E9A-4449-A0E4-770F34830A48}">
      <dgm:prSet phldrT="[Text]" custT="1"/>
      <dgm:spPr/>
      <dgm:t>
        <a:bodyPr/>
        <a:lstStyle/>
        <a:p>
          <a:r>
            <a:rPr lang="en-US" sz="1800" dirty="0">
              <a:latin typeface="Nunito" pitchFamily="2" charset="0"/>
            </a:rPr>
            <a:t>More time consuming</a:t>
          </a:r>
          <a:endParaRPr lang="en-GB" sz="1800" dirty="0">
            <a:latin typeface="Nunito" pitchFamily="2" charset="0"/>
          </a:endParaRPr>
        </a:p>
      </dgm:t>
    </dgm:pt>
    <dgm:pt modelId="{C12089C7-77AB-4F29-8907-CAA2EE7A1FAF}" type="sibTrans" cxnId="{4E209CF9-C7D2-4D5C-85EA-C715822F3FEF}">
      <dgm:prSet/>
      <dgm:spPr/>
      <dgm:t>
        <a:bodyPr/>
        <a:lstStyle/>
        <a:p>
          <a:endParaRPr lang="en-GB" sz="1800">
            <a:latin typeface="Nunito" pitchFamily="2" charset="0"/>
          </a:endParaRPr>
        </a:p>
      </dgm:t>
    </dgm:pt>
    <dgm:pt modelId="{A565E789-D4B6-4530-8351-288EDFDC4DF3}" type="parTrans" cxnId="{4E209CF9-C7D2-4D5C-85EA-C715822F3FEF}">
      <dgm:prSet/>
      <dgm:spPr/>
      <dgm:t>
        <a:bodyPr/>
        <a:lstStyle/>
        <a:p>
          <a:endParaRPr lang="en-GB" sz="1800">
            <a:latin typeface="Nunito" pitchFamily="2" charset="0"/>
          </a:endParaRPr>
        </a:p>
      </dgm:t>
    </dgm:pt>
    <dgm:pt modelId="{17A8CFF0-2F9E-4C01-BE9A-A56BE9798250}">
      <dgm:prSet phldrT="[Text]" custT="1"/>
      <dgm:spPr/>
      <dgm:t>
        <a:bodyPr/>
        <a:lstStyle/>
        <a:p>
          <a:r>
            <a:rPr lang="en-US" sz="1800" dirty="0">
              <a:latin typeface="Nunito" pitchFamily="2" charset="0"/>
            </a:rPr>
            <a:t>Allow room for exploration of new ideas/themes</a:t>
          </a:r>
          <a:endParaRPr lang="en-GB" sz="1800" dirty="0">
            <a:latin typeface="Nunito" pitchFamily="2" charset="0"/>
          </a:endParaRPr>
        </a:p>
      </dgm:t>
    </dgm:pt>
    <dgm:pt modelId="{8789C68F-F083-47A7-A4C6-C99D6FB0272E}" type="parTrans" cxnId="{F4CDFE99-47F1-47C2-B76B-1DE4B6045D8A}">
      <dgm:prSet/>
      <dgm:spPr/>
      <dgm:t>
        <a:bodyPr/>
        <a:lstStyle/>
        <a:p>
          <a:endParaRPr lang="en-GB" sz="1800">
            <a:latin typeface="Nunito" pitchFamily="2" charset="0"/>
          </a:endParaRPr>
        </a:p>
      </dgm:t>
    </dgm:pt>
    <dgm:pt modelId="{2802859D-948D-4DD5-AE5F-18D6F88EAF86}" type="sibTrans" cxnId="{F4CDFE99-47F1-47C2-B76B-1DE4B6045D8A}">
      <dgm:prSet/>
      <dgm:spPr/>
      <dgm:t>
        <a:bodyPr/>
        <a:lstStyle/>
        <a:p>
          <a:endParaRPr lang="en-GB" sz="1800">
            <a:latin typeface="Nunito" pitchFamily="2" charset="0"/>
          </a:endParaRPr>
        </a:p>
      </dgm:t>
    </dgm:pt>
    <dgm:pt modelId="{08EEA39C-D22E-4BFE-93A7-168517BE29C4}" type="pres">
      <dgm:prSet presAssocID="{6467691E-7DEE-48D9-B1E4-1ED208E5C180}" presName="Name0" presStyleCnt="0">
        <dgm:presLayoutVars>
          <dgm:dir/>
          <dgm:resizeHandles val="exact"/>
        </dgm:presLayoutVars>
      </dgm:prSet>
      <dgm:spPr/>
    </dgm:pt>
    <dgm:pt modelId="{F2C48299-FE10-477B-B695-155BC2193595}" type="pres">
      <dgm:prSet presAssocID="{6467691E-7DEE-48D9-B1E4-1ED208E5C180}" presName="fgShape" presStyleLbl="fgShp" presStyleIdx="0" presStyleCnt="1" custLinFactNeighborX="767" custLinFactNeighborY="36813"/>
      <dgm:spPr/>
    </dgm:pt>
    <dgm:pt modelId="{BCF2167F-EE93-4344-80EF-BDA760DEDA9A}" type="pres">
      <dgm:prSet presAssocID="{6467691E-7DEE-48D9-B1E4-1ED208E5C180}" presName="linComp" presStyleCnt="0"/>
      <dgm:spPr/>
    </dgm:pt>
    <dgm:pt modelId="{F8ABC443-479E-433F-9018-D694AA816CD9}" type="pres">
      <dgm:prSet presAssocID="{F766998B-BF0B-49B8-8548-7CB1C96BD567}" presName="compNode" presStyleCnt="0"/>
      <dgm:spPr/>
    </dgm:pt>
    <dgm:pt modelId="{6D4F9DB4-F579-4920-AE56-F0C1B1A07A10}" type="pres">
      <dgm:prSet presAssocID="{F766998B-BF0B-49B8-8548-7CB1C96BD567}" presName="bkgdShape" presStyleLbl="node1" presStyleIdx="0" presStyleCnt="4" custLinFactNeighborY="-544"/>
      <dgm:spPr/>
    </dgm:pt>
    <dgm:pt modelId="{CC2489E5-737C-4BF8-BB17-0A0F582B9BAA}" type="pres">
      <dgm:prSet presAssocID="{F766998B-BF0B-49B8-8548-7CB1C96BD567}" presName="nodeTx" presStyleLbl="node1" presStyleIdx="0" presStyleCnt="4">
        <dgm:presLayoutVars>
          <dgm:bulletEnabled val="1"/>
        </dgm:presLayoutVars>
      </dgm:prSet>
      <dgm:spPr/>
    </dgm:pt>
    <dgm:pt modelId="{FB03BA68-44CB-4013-8821-B3EF87EE9D0D}" type="pres">
      <dgm:prSet presAssocID="{F766998B-BF0B-49B8-8548-7CB1C96BD567}" presName="invisiNode" presStyleLbl="node1" presStyleIdx="0" presStyleCnt="4"/>
      <dgm:spPr/>
    </dgm:pt>
    <dgm:pt modelId="{120952D0-7A87-4874-836F-5F5C189609B7}" type="pres">
      <dgm:prSet presAssocID="{F766998B-BF0B-49B8-8548-7CB1C96BD567}" presName="imagNode" presStyleLbl="fgImgPlace1" presStyleIdx="0" presStyleCnt="4" custScaleX="84044" custScaleY="9058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l="-2000" r="-2000"/>
          </a:stretch>
        </a:blipFill>
      </dgm:spPr>
      <dgm:extLst>
        <a:ext uri="{E40237B7-FDA0-4F09-8148-C483321AD2D9}">
          <dgm14:cNvPr xmlns:dgm14="http://schemas.microsoft.com/office/drawing/2010/diagram" id="0" name="" descr="Thought with solid fill"/>
        </a:ext>
      </dgm:extLst>
    </dgm:pt>
    <dgm:pt modelId="{71B35989-DA28-48BB-951F-107C52CF0E78}" type="pres">
      <dgm:prSet presAssocID="{F281CFBD-3E65-452E-A0FB-7CE511806ABC}" presName="sibTrans" presStyleLbl="sibTrans2D1" presStyleIdx="0" presStyleCnt="0"/>
      <dgm:spPr/>
    </dgm:pt>
    <dgm:pt modelId="{9DCB9B5C-762F-484A-A8C4-6BFA56FEAB0C}" type="pres">
      <dgm:prSet presAssocID="{A4C44837-3A2C-4957-8A20-25F8B70DB058}" presName="compNode" presStyleCnt="0"/>
      <dgm:spPr/>
    </dgm:pt>
    <dgm:pt modelId="{2AAEAE19-1294-45C0-BD1D-02F08B08E1EA}" type="pres">
      <dgm:prSet presAssocID="{A4C44837-3A2C-4957-8A20-25F8B70DB058}" presName="bkgdShape" presStyleLbl="node1" presStyleIdx="1" presStyleCnt="4"/>
      <dgm:spPr/>
    </dgm:pt>
    <dgm:pt modelId="{28F1BE08-2AA6-414E-9CD3-F51D857CDD1E}" type="pres">
      <dgm:prSet presAssocID="{A4C44837-3A2C-4957-8A20-25F8B70DB058}" presName="nodeTx" presStyleLbl="node1" presStyleIdx="1" presStyleCnt="4">
        <dgm:presLayoutVars>
          <dgm:bulletEnabled val="1"/>
        </dgm:presLayoutVars>
      </dgm:prSet>
      <dgm:spPr/>
    </dgm:pt>
    <dgm:pt modelId="{FE505DF1-65EE-44FD-A809-37142F140BBA}" type="pres">
      <dgm:prSet presAssocID="{A4C44837-3A2C-4957-8A20-25F8B70DB058}" presName="invisiNode" presStyleLbl="node1" presStyleIdx="1" presStyleCnt="4"/>
      <dgm:spPr/>
    </dgm:pt>
    <dgm:pt modelId="{21784983-C0EC-4CD2-85B9-F5BD73FD59D7}" type="pres">
      <dgm:prSet presAssocID="{A4C44837-3A2C-4957-8A20-25F8B70DB058}" presName="imagNode" presStyleLbl="fgImgPlace1" presStyleIdx="1" presStyleCnt="4" custScaleX="83421" custScaleY="92612" custLinFactNeighborY="-157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 l="-2000" r="-2000"/>
          </a:stretch>
        </a:blipFill>
      </dgm:spPr>
      <dgm:extLst>
        <a:ext uri="{E40237B7-FDA0-4F09-8148-C483321AD2D9}">
          <dgm14:cNvPr xmlns:dgm14="http://schemas.microsoft.com/office/drawing/2010/diagram" id="0" name="" descr="Address Book with solid fill"/>
        </a:ext>
      </dgm:extLst>
    </dgm:pt>
    <dgm:pt modelId="{851B89FE-DAF3-4D36-94B0-1CB9BCB9F435}" type="pres">
      <dgm:prSet presAssocID="{9B2D700D-1606-4E0F-B86E-1CA2FBC99DD7}" presName="sibTrans" presStyleLbl="sibTrans2D1" presStyleIdx="0" presStyleCnt="0"/>
      <dgm:spPr/>
    </dgm:pt>
    <dgm:pt modelId="{64E54645-CAD9-4049-958F-94DE763355F6}" type="pres">
      <dgm:prSet presAssocID="{9DD37688-0E9A-4449-A0E4-770F34830A48}" presName="compNode" presStyleCnt="0"/>
      <dgm:spPr/>
    </dgm:pt>
    <dgm:pt modelId="{742DFE50-F024-4EDA-9BC7-FFCB486E7CB1}" type="pres">
      <dgm:prSet presAssocID="{9DD37688-0E9A-4449-A0E4-770F34830A48}" presName="bkgdShape" presStyleLbl="node1" presStyleIdx="2" presStyleCnt="4"/>
      <dgm:spPr/>
    </dgm:pt>
    <dgm:pt modelId="{2DAAA794-25C0-4A50-B1C2-253B467DD016}" type="pres">
      <dgm:prSet presAssocID="{9DD37688-0E9A-4449-A0E4-770F34830A48}" presName="nodeTx" presStyleLbl="node1" presStyleIdx="2" presStyleCnt="4">
        <dgm:presLayoutVars>
          <dgm:bulletEnabled val="1"/>
        </dgm:presLayoutVars>
      </dgm:prSet>
      <dgm:spPr/>
    </dgm:pt>
    <dgm:pt modelId="{5537DB63-FA84-416E-A2E0-42F8294B38BE}" type="pres">
      <dgm:prSet presAssocID="{9DD37688-0E9A-4449-A0E4-770F34830A48}" presName="invisiNode" presStyleLbl="node1" presStyleIdx="2" presStyleCnt="4"/>
      <dgm:spPr/>
    </dgm:pt>
    <dgm:pt modelId="{EB9F8620-6683-403E-8D83-306822DCCD22}" type="pres">
      <dgm:prSet presAssocID="{9DD37688-0E9A-4449-A0E4-770F34830A48}" presName="imagNode" presStyleLbl="fgImgPlace1" presStyleIdx="2" presStyleCnt="4" custScaleX="85123" custScaleY="94285" custLinFactNeighborY="-1292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 l="-3000" r="-3000"/>
          </a:stretch>
        </a:blipFill>
      </dgm:spPr>
      <dgm:extLst>
        <a:ext uri="{E40237B7-FDA0-4F09-8148-C483321AD2D9}">
          <dgm14:cNvPr xmlns:dgm14="http://schemas.microsoft.com/office/drawing/2010/diagram" id="0" name="" descr="Hourglass 30% with solid fill"/>
        </a:ext>
      </dgm:extLst>
    </dgm:pt>
    <dgm:pt modelId="{923F58C7-CB95-48AF-B119-A58DA6111B65}" type="pres">
      <dgm:prSet presAssocID="{C12089C7-77AB-4F29-8907-CAA2EE7A1FAF}" presName="sibTrans" presStyleLbl="sibTrans2D1" presStyleIdx="0" presStyleCnt="0"/>
      <dgm:spPr/>
    </dgm:pt>
    <dgm:pt modelId="{1EC77291-2452-4FFD-AF2A-E83ACAC9E89A}" type="pres">
      <dgm:prSet presAssocID="{17A8CFF0-2F9E-4C01-BE9A-A56BE9798250}" presName="compNode" presStyleCnt="0"/>
      <dgm:spPr/>
    </dgm:pt>
    <dgm:pt modelId="{8210FEE6-BDC8-4BB3-B623-65CAA34ADA65}" type="pres">
      <dgm:prSet presAssocID="{17A8CFF0-2F9E-4C01-BE9A-A56BE9798250}" presName="bkgdShape" presStyleLbl="node1" presStyleIdx="3" presStyleCnt="4" custLinFactNeighborY="-525"/>
      <dgm:spPr/>
    </dgm:pt>
    <dgm:pt modelId="{F1B87A14-9C37-4AA0-A923-0BF821273E1E}" type="pres">
      <dgm:prSet presAssocID="{17A8CFF0-2F9E-4C01-BE9A-A56BE9798250}" presName="nodeTx" presStyleLbl="node1" presStyleIdx="3" presStyleCnt="4">
        <dgm:presLayoutVars>
          <dgm:bulletEnabled val="1"/>
        </dgm:presLayoutVars>
      </dgm:prSet>
      <dgm:spPr/>
    </dgm:pt>
    <dgm:pt modelId="{552138D3-C597-48F4-8762-E6208CD96D78}" type="pres">
      <dgm:prSet presAssocID="{17A8CFF0-2F9E-4C01-BE9A-A56BE9798250}" presName="invisiNode" presStyleLbl="node1" presStyleIdx="3" presStyleCnt="4"/>
      <dgm:spPr/>
    </dgm:pt>
    <dgm:pt modelId="{E4FE2EF3-8790-4FE4-BFA5-6BC240BFF5A4}" type="pres">
      <dgm:prSet presAssocID="{17A8CFF0-2F9E-4C01-BE9A-A56BE9798250}" presName="imagNode" presStyleLbl="fgImgPlace1" presStyleIdx="3" presStyleCnt="4" custScaleX="90313" custScaleY="94731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 l="-2000" r="-2000"/>
          </a:stretch>
        </a:blipFill>
      </dgm:spPr>
      <dgm:extLst>
        <a:ext uri="{E40237B7-FDA0-4F09-8148-C483321AD2D9}">
          <dgm14:cNvPr xmlns:dgm14="http://schemas.microsoft.com/office/drawing/2010/diagram" id="0" name="" descr="Good Idea with solid fill"/>
        </a:ext>
      </dgm:extLst>
    </dgm:pt>
  </dgm:ptLst>
  <dgm:cxnLst>
    <dgm:cxn modelId="{AA037010-F8C6-4AD3-B24B-2C3EE055ABE1}" type="presOf" srcId="{C12089C7-77AB-4F29-8907-CAA2EE7A1FAF}" destId="{923F58C7-CB95-48AF-B119-A58DA6111B65}" srcOrd="0" destOrd="0" presId="urn:microsoft.com/office/officeart/2005/8/layout/hList7"/>
    <dgm:cxn modelId="{0ADA152B-9ED4-44D2-AFE3-01FD7346148C}" type="presOf" srcId="{A4C44837-3A2C-4957-8A20-25F8B70DB058}" destId="{28F1BE08-2AA6-414E-9CD3-F51D857CDD1E}" srcOrd="1" destOrd="0" presId="urn:microsoft.com/office/officeart/2005/8/layout/hList7"/>
    <dgm:cxn modelId="{5C0BF62B-E25A-4A94-AA14-3AF6F31FB76D}" type="presOf" srcId="{F281CFBD-3E65-452E-A0FB-7CE511806ABC}" destId="{71B35989-DA28-48BB-951F-107C52CF0E78}" srcOrd="0" destOrd="0" presId="urn:microsoft.com/office/officeart/2005/8/layout/hList7"/>
    <dgm:cxn modelId="{04617E42-C21A-4A68-B1AA-0D638F5EF901}" type="presOf" srcId="{17A8CFF0-2F9E-4C01-BE9A-A56BE9798250}" destId="{F1B87A14-9C37-4AA0-A923-0BF821273E1E}" srcOrd="1" destOrd="0" presId="urn:microsoft.com/office/officeart/2005/8/layout/hList7"/>
    <dgm:cxn modelId="{857BF544-E636-4292-8783-D7C2B5C38BBC}" type="presOf" srcId="{9DD37688-0E9A-4449-A0E4-770F34830A48}" destId="{742DFE50-F024-4EDA-9BC7-FFCB486E7CB1}" srcOrd="0" destOrd="0" presId="urn:microsoft.com/office/officeart/2005/8/layout/hList7"/>
    <dgm:cxn modelId="{861F334D-CF6E-472B-86E5-263787D32BB9}" type="presOf" srcId="{17A8CFF0-2F9E-4C01-BE9A-A56BE9798250}" destId="{8210FEE6-BDC8-4BB3-B623-65CAA34ADA65}" srcOrd="0" destOrd="0" presId="urn:microsoft.com/office/officeart/2005/8/layout/hList7"/>
    <dgm:cxn modelId="{7368C26E-D55D-4789-A6C4-830268EFB845}" type="presOf" srcId="{A4C44837-3A2C-4957-8A20-25F8B70DB058}" destId="{2AAEAE19-1294-45C0-BD1D-02F08B08E1EA}" srcOrd="0" destOrd="0" presId="urn:microsoft.com/office/officeart/2005/8/layout/hList7"/>
    <dgm:cxn modelId="{743E3789-ACF6-4F47-99BF-0B9A9CD36D4E}" srcId="{6467691E-7DEE-48D9-B1E4-1ED208E5C180}" destId="{A4C44837-3A2C-4957-8A20-25F8B70DB058}" srcOrd="1" destOrd="0" parTransId="{DDB75D0A-0063-4F01-9418-C026E0449924}" sibTransId="{9B2D700D-1606-4E0F-B86E-1CA2FBC99DD7}"/>
    <dgm:cxn modelId="{B18CE797-EE5B-41F5-9072-990A4EBED3B1}" type="presOf" srcId="{9DD37688-0E9A-4449-A0E4-770F34830A48}" destId="{2DAAA794-25C0-4A50-B1C2-253B467DD016}" srcOrd="1" destOrd="0" presId="urn:microsoft.com/office/officeart/2005/8/layout/hList7"/>
    <dgm:cxn modelId="{F4CDFE99-47F1-47C2-B76B-1DE4B6045D8A}" srcId="{6467691E-7DEE-48D9-B1E4-1ED208E5C180}" destId="{17A8CFF0-2F9E-4C01-BE9A-A56BE9798250}" srcOrd="3" destOrd="0" parTransId="{8789C68F-F083-47A7-A4C6-C99D6FB0272E}" sibTransId="{2802859D-948D-4DD5-AE5F-18D6F88EAF86}"/>
    <dgm:cxn modelId="{8F5F309B-91BC-4D3C-B799-10C20DAA777E}" type="presOf" srcId="{F766998B-BF0B-49B8-8548-7CB1C96BD567}" destId="{CC2489E5-737C-4BF8-BB17-0A0F582B9BAA}" srcOrd="1" destOrd="0" presId="urn:microsoft.com/office/officeart/2005/8/layout/hList7"/>
    <dgm:cxn modelId="{C149D8A6-16B0-477A-B445-F67080D06D56}" srcId="{6467691E-7DEE-48D9-B1E4-1ED208E5C180}" destId="{F766998B-BF0B-49B8-8548-7CB1C96BD567}" srcOrd="0" destOrd="0" parTransId="{D7709773-AC79-46F9-BD98-EE9087FD3D38}" sibTransId="{F281CFBD-3E65-452E-A0FB-7CE511806ABC}"/>
    <dgm:cxn modelId="{4164D5BF-6197-4121-850C-0C0A12B8A2A4}" type="presOf" srcId="{6467691E-7DEE-48D9-B1E4-1ED208E5C180}" destId="{08EEA39C-D22E-4BFE-93A7-168517BE29C4}" srcOrd="0" destOrd="0" presId="urn:microsoft.com/office/officeart/2005/8/layout/hList7"/>
    <dgm:cxn modelId="{9B21AEE8-9751-4C6C-A8D5-4E09B4653C2B}" type="presOf" srcId="{F766998B-BF0B-49B8-8548-7CB1C96BD567}" destId="{6D4F9DB4-F579-4920-AE56-F0C1B1A07A10}" srcOrd="0" destOrd="0" presId="urn:microsoft.com/office/officeart/2005/8/layout/hList7"/>
    <dgm:cxn modelId="{0CC389EA-6A71-43DA-839B-8CC3C389EAB9}" type="presOf" srcId="{9B2D700D-1606-4E0F-B86E-1CA2FBC99DD7}" destId="{851B89FE-DAF3-4D36-94B0-1CB9BCB9F435}" srcOrd="0" destOrd="0" presId="urn:microsoft.com/office/officeart/2005/8/layout/hList7"/>
    <dgm:cxn modelId="{4E209CF9-C7D2-4D5C-85EA-C715822F3FEF}" srcId="{6467691E-7DEE-48D9-B1E4-1ED208E5C180}" destId="{9DD37688-0E9A-4449-A0E4-770F34830A48}" srcOrd="2" destOrd="0" parTransId="{A565E789-D4B6-4530-8351-288EDFDC4DF3}" sibTransId="{C12089C7-77AB-4F29-8907-CAA2EE7A1FAF}"/>
    <dgm:cxn modelId="{E08C73B0-6778-4193-95BD-02C274598A14}" type="presParOf" srcId="{08EEA39C-D22E-4BFE-93A7-168517BE29C4}" destId="{F2C48299-FE10-477B-B695-155BC2193595}" srcOrd="0" destOrd="0" presId="urn:microsoft.com/office/officeart/2005/8/layout/hList7"/>
    <dgm:cxn modelId="{19184BD0-0818-4864-A003-D990505F67AA}" type="presParOf" srcId="{08EEA39C-D22E-4BFE-93A7-168517BE29C4}" destId="{BCF2167F-EE93-4344-80EF-BDA760DEDA9A}" srcOrd="1" destOrd="0" presId="urn:microsoft.com/office/officeart/2005/8/layout/hList7"/>
    <dgm:cxn modelId="{F193F56E-95D3-4E8B-B364-1E9BE3F50F52}" type="presParOf" srcId="{BCF2167F-EE93-4344-80EF-BDA760DEDA9A}" destId="{F8ABC443-479E-433F-9018-D694AA816CD9}" srcOrd="0" destOrd="0" presId="urn:microsoft.com/office/officeart/2005/8/layout/hList7"/>
    <dgm:cxn modelId="{ABDD25F2-66F3-4AF2-BBAE-F79EE7356A3C}" type="presParOf" srcId="{F8ABC443-479E-433F-9018-D694AA816CD9}" destId="{6D4F9DB4-F579-4920-AE56-F0C1B1A07A10}" srcOrd="0" destOrd="0" presId="urn:microsoft.com/office/officeart/2005/8/layout/hList7"/>
    <dgm:cxn modelId="{F1C2B02A-BB61-4686-8540-35B313FAC186}" type="presParOf" srcId="{F8ABC443-479E-433F-9018-D694AA816CD9}" destId="{CC2489E5-737C-4BF8-BB17-0A0F582B9BAA}" srcOrd="1" destOrd="0" presId="urn:microsoft.com/office/officeart/2005/8/layout/hList7"/>
    <dgm:cxn modelId="{62F57A50-EE4A-4167-BCD5-93F669E98F51}" type="presParOf" srcId="{F8ABC443-479E-433F-9018-D694AA816CD9}" destId="{FB03BA68-44CB-4013-8821-B3EF87EE9D0D}" srcOrd="2" destOrd="0" presId="urn:microsoft.com/office/officeart/2005/8/layout/hList7"/>
    <dgm:cxn modelId="{CCCE008E-E892-40C3-9246-BE6B524A26C9}" type="presParOf" srcId="{F8ABC443-479E-433F-9018-D694AA816CD9}" destId="{120952D0-7A87-4874-836F-5F5C189609B7}" srcOrd="3" destOrd="0" presId="urn:microsoft.com/office/officeart/2005/8/layout/hList7"/>
    <dgm:cxn modelId="{0A769F83-7EE2-4680-A598-1116DDA66145}" type="presParOf" srcId="{BCF2167F-EE93-4344-80EF-BDA760DEDA9A}" destId="{71B35989-DA28-48BB-951F-107C52CF0E78}" srcOrd="1" destOrd="0" presId="urn:microsoft.com/office/officeart/2005/8/layout/hList7"/>
    <dgm:cxn modelId="{6AB824EE-2801-4FDF-A44D-5EF6CBD8144C}" type="presParOf" srcId="{BCF2167F-EE93-4344-80EF-BDA760DEDA9A}" destId="{9DCB9B5C-762F-484A-A8C4-6BFA56FEAB0C}" srcOrd="2" destOrd="0" presId="urn:microsoft.com/office/officeart/2005/8/layout/hList7"/>
    <dgm:cxn modelId="{B507AE0E-1361-42B3-9EDC-A22117D68FD6}" type="presParOf" srcId="{9DCB9B5C-762F-484A-A8C4-6BFA56FEAB0C}" destId="{2AAEAE19-1294-45C0-BD1D-02F08B08E1EA}" srcOrd="0" destOrd="0" presId="urn:microsoft.com/office/officeart/2005/8/layout/hList7"/>
    <dgm:cxn modelId="{E257E58D-22C0-4B40-876C-2049AFACFD9D}" type="presParOf" srcId="{9DCB9B5C-762F-484A-A8C4-6BFA56FEAB0C}" destId="{28F1BE08-2AA6-414E-9CD3-F51D857CDD1E}" srcOrd="1" destOrd="0" presId="urn:microsoft.com/office/officeart/2005/8/layout/hList7"/>
    <dgm:cxn modelId="{BF3BE370-9D5B-49B2-8EF9-0F05C4281152}" type="presParOf" srcId="{9DCB9B5C-762F-484A-A8C4-6BFA56FEAB0C}" destId="{FE505DF1-65EE-44FD-A809-37142F140BBA}" srcOrd="2" destOrd="0" presId="urn:microsoft.com/office/officeart/2005/8/layout/hList7"/>
    <dgm:cxn modelId="{6DE620D3-6A99-4691-A2DD-05AEE037C030}" type="presParOf" srcId="{9DCB9B5C-762F-484A-A8C4-6BFA56FEAB0C}" destId="{21784983-C0EC-4CD2-85B9-F5BD73FD59D7}" srcOrd="3" destOrd="0" presId="urn:microsoft.com/office/officeart/2005/8/layout/hList7"/>
    <dgm:cxn modelId="{4A6FACB9-E6FD-4729-BE32-CCA49D3313BC}" type="presParOf" srcId="{BCF2167F-EE93-4344-80EF-BDA760DEDA9A}" destId="{851B89FE-DAF3-4D36-94B0-1CB9BCB9F435}" srcOrd="3" destOrd="0" presId="urn:microsoft.com/office/officeart/2005/8/layout/hList7"/>
    <dgm:cxn modelId="{6BB8EF35-2F6D-4F8A-8F38-546ECC01AF9D}" type="presParOf" srcId="{BCF2167F-EE93-4344-80EF-BDA760DEDA9A}" destId="{64E54645-CAD9-4049-958F-94DE763355F6}" srcOrd="4" destOrd="0" presId="urn:microsoft.com/office/officeart/2005/8/layout/hList7"/>
    <dgm:cxn modelId="{285BA0E1-EE04-4953-B02A-CD1AA6252727}" type="presParOf" srcId="{64E54645-CAD9-4049-958F-94DE763355F6}" destId="{742DFE50-F024-4EDA-9BC7-FFCB486E7CB1}" srcOrd="0" destOrd="0" presId="urn:microsoft.com/office/officeart/2005/8/layout/hList7"/>
    <dgm:cxn modelId="{910ACB12-BCB3-49D9-B5F2-C381DB74CDCF}" type="presParOf" srcId="{64E54645-CAD9-4049-958F-94DE763355F6}" destId="{2DAAA794-25C0-4A50-B1C2-253B467DD016}" srcOrd="1" destOrd="0" presId="urn:microsoft.com/office/officeart/2005/8/layout/hList7"/>
    <dgm:cxn modelId="{529A5960-D696-4816-89EB-88625ABAEFCA}" type="presParOf" srcId="{64E54645-CAD9-4049-958F-94DE763355F6}" destId="{5537DB63-FA84-416E-A2E0-42F8294B38BE}" srcOrd="2" destOrd="0" presId="urn:microsoft.com/office/officeart/2005/8/layout/hList7"/>
    <dgm:cxn modelId="{385C82BA-AE24-4A52-BE71-5975E4B237EC}" type="presParOf" srcId="{64E54645-CAD9-4049-958F-94DE763355F6}" destId="{EB9F8620-6683-403E-8D83-306822DCCD22}" srcOrd="3" destOrd="0" presId="urn:microsoft.com/office/officeart/2005/8/layout/hList7"/>
    <dgm:cxn modelId="{E3F45B45-7488-487D-BB98-B1446187B67E}" type="presParOf" srcId="{BCF2167F-EE93-4344-80EF-BDA760DEDA9A}" destId="{923F58C7-CB95-48AF-B119-A58DA6111B65}" srcOrd="5" destOrd="0" presId="urn:microsoft.com/office/officeart/2005/8/layout/hList7"/>
    <dgm:cxn modelId="{81281F53-3099-4D82-A214-3FBA6F384785}" type="presParOf" srcId="{BCF2167F-EE93-4344-80EF-BDA760DEDA9A}" destId="{1EC77291-2452-4FFD-AF2A-E83ACAC9E89A}" srcOrd="6" destOrd="0" presId="urn:microsoft.com/office/officeart/2005/8/layout/hList7"/>
    <dgm:cxn modelId="{68D91157-8D63-444E-9CE8-5B36DB0CE692}" type="presParOf" srcId="{1EC77291-2452-4FFD-AF2A-E83ACAC9E89A}" destId="{8210FEE6-BDC8-4BB3-B623-65CAA34ADA65}" srcOrd="0" destOrd="0" presId="urn:microsoft.com/office/officeart/2005/8/layout/hList7"/>
    <dgm:cxn modelId="{8B626B62-2EC0-4A1E-A69D-7EDB4230A07D}" type="presParOf" srcId="{1EC77291-2452-4FFD-AF2A-E83ACAC9E89A}" destId="{F1B87A14-9C37-4AA0-A923-0BF821273E1E}" srcOrd="1" destOrd="0" presId="urn:microsoft.com/office/officeart/2005/8/layout/hList7"/>
    <dgm:cxn modelId="{3910D838-942B-4594-B067-BDA13F78235D}" type="presParOf" srcId="{1EC77291-2452-4FFD-AF2A-E83ACAC9E89A}" destId="{552138D3-C597-48F4-8762-E6208CD96D78}" srcOrd="2" destOrd="0" presId="urn:microsoft.com/office/officeart/2005/8/layout/hList7"/>
    <dgm:cxn modelId="{17A49B4B-194B-41C9-ACFA-2495CD62C4BE}" type="presParOf" srcId="{1EC77291-2452-4FFD-AF2A-E83ACAC9E89A}" destId="{E4FE2EF3-8790-4FE4-BFA5-6BC240BFF5A4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5F69E9CE-549C-4C92-AE1C-14E4EA71358D}" type="doc">
      <dgm:prSet loTypeId="urn:microsoft.com/office/officeart/2005/8/layout/hList7" loCatId="list" qsTypeId="urn:microsoft.com/office/officeart/2005/8/quickstyle/simple1" qsCatId="simple" csTypeId="urn:microsoft.com/office/officeart/2005/8/colors/accent2_2" csCatId="accent2" phldr="1"/>
      <dgm:spPr/>
    </dgm:pt>
    <dgm:pt modelId="{D679C080-0DA6-4290-A538-896A2AC764E0}">
      <dgm:prSet phldrT="[Text]" custT="1"/>
      <dgm:spPr/>
      <dgm:t>
        <a:bodyPr/>
        <a:lstStyle/>
        <a:p>
          <a:r>
            <a:rPr lang="en-US" sz="1800" dirty="0">
              <a:latin typeface="Nunito" pitchFamily="2" charset="0"/>
            </a:rPr>
            <a:t>Pre-designed questions, with room for modification</a:t>
          </a:r>
          <a:endParaRPr lang="en-GB" sz="1800" dirty="0">
            <a:latin typeface="Nunito" pitchFamily="2" charset="0"/>
          </a:endParaRPr>
        </a:p>
      </dgm:t>
    </dgm:pt>
    <dgm:pt modelId="{FFAB7B91-8517-4065-A2AF-9499193D3CB0}" type="parTrans" cxnId="{8BC514A9-3B9C-48AE-AD9E-56474656CB0A}">
      <dgm:prSet/>
      <dgm:spPr/>
      <dgm:t>
        <a:bodyPr/>
        <a:lstStyle/>
        <a:p>
          <a:endParaRPr lang="en-GB" sz="1800">
            <a:latin typeface="Nunito" pitchFamily="2" charset="0"/>
          </a:endParaRPr>
        </a:p>
      </dgm:t>
    </dgm:pt>
    <dgm:pt modelId="{FFE0511F-F1A3-4304-98D6-3FDC9B1D61E6}" type="sibTrans" cxnId="{8BC514A9-3B9C-48AE-AD9E-56474656CB0A}">
      <dgm:prSet/>
      <dgm:spPr/>
      <dgm:t>
        <a:bodyPr/>
        <a:lstStyle/>
        <a:p>
          <a:endParaRPr lang="en-GB" sz="1800">
            <a:latin typeface="Nunito" pitchFamily="2" charset="0"/>
          </a:endParaRPr>
        </a:p>
      </dgm:t>
    </dgm:pt>
    <dgm:pt modelId="{B6660751-631C-47E6-BCB5-EF02355D734E}">
      <dgm:prSet phldrT="[Text]" custT="1"/>
      <dgm:spPr/>
      <dgm:t>
        <a:bodyPr/>
        <a:lstStyle/>
        <a:p>
          <a:r>
            <a:rPr lang="en-US" sz="1800" dirty="0">
              <a:latin typeface="Nunito" pitchFamily="2" charset="0"/>
            </a:rPr>
            <a:t>Room to add more questions if the need arises</a:t>
          </a:r>
          <a:endParaRPr lang="en-GB" sz="1800" dirty="0">
            <a:latin typeface="Nunito" pitchFamily="2" charset="0"/>
          </a:endParaRPr>
        </a:p>
      </dgm:t>
    </dgm:pt>
    <dgm:pt modelId="{7F0EFE57-BCD8-4962-859D-0DA5D1205DC9}" type="parTrans" cxnId="{63B596CF-4225-4713-BF89-6A32BFF46D19}">
      <dgm:prSet/>
      <dgm:spPr/>
      <dgm:t>
        <a:bodyPr/>
        <a:lstStyle/>
        <a:p>
          <a:endParaRPr lang="en-GB" sz="1800">
            <a:latin typeface="Nunito" pitchFamily="2" charset="0"/>
          </a:endParaRPr>
        </a:p>
      </dgm:t>
    </dgm:pt>
    <dgm:pt modelId="{7528E43D-9F22-42D0-8965-C9300CB42B08}" type="sibTrans" cxnId="{63B596CF-4225-4713-BF89-6A32BFF46D19}">
      <dgm:prSet/>
      <dgm:spPr/>
      <dgm:t>
        <a:bodyPr/>
        <a:lstStyle/>
        <a:p>
          <a:endParaRPr lang="en-GB" sz="1800">
            <a:latin typeface="Nunito" pitchFamily="2" charset="0"/>
          </a:endParaRPr>
        </a:p>
      </dgm:t>
    </dgm:pt>
    <dgm:pt modelId="{3B6144F2-E221-4EDD-9539-7D270453A98C}">
      <dgm:prSet phldrT="[Text]" custT="1"/>
      <dgm:spPr/>
      <dgm:t>
        <a:bodyPr/>
        <a:lstStyle/>
        <a:p>
          <a:r>
            <a:rPr lang="en-US" sz="1800" dirty="0">
              <a:latin typeface="Nunito" pitchFamily="2" charset="0"/>
            </a:rPr>
            <a:t>Room to add details and clarify questions if the respondent(s) don’t understand</a:t>
          </a:r>
          <a:endParaRPr lang="en-GB" sz="1800" dirty="0">
            <a:latin typeface="Nunito" pitchFamily="2" charset="0"/>
          </a:endParaRPr>
        </a:p>
      </dgm:t>
    </dgm:pt>
    <dgm:pt modelId="{B7804D24-1FF7-4DFE-A47C-38EE0A04A49A}" type="parTrans" cxnId="{F05BEAA8-B7A6-4A38-B920-66EA0B32F634}">
      <dgm:prSet/>
      <dgm:spPr/>
      <dgm:t>
        <a:bodyPr/>
        <a:lstStyle/>
        <a:p>
          <a:endParaRPr lang="en-GB" sz="1800">
            <a:latin typeface="Nunito" pitchFamily="2" charset="0"/>
          </a:endParaRPr>
        </a:p>
      </dgm:t>
    </dgm:pt>
    <dgm:pt modelId="{E7B38A0C-E385-44CE-BB7D-D91354D8EB33}" type="sibTrans" cxnId="{F05BEAA8-B7A6-4A38-B920-66EA0B32F634}">
      <dgm:prSet/>
      <dgm:spPr/>
      <dgm:t>
        <a:bodyPr/>
        <a:lstStyle/>
        <a:p>
          <a:endParaRPr lang="en-GB" sz="1800">
            <a:latin typeface="Nunito" pitchFamily="2" charset="0"/>
          </a:endParaRPr>
        </a:p>
      </dgm:t>
    </dgm:pt>
    <dgm:pt modelId="{597C75DF-F498-4A84-9334-2832D161FE77}" type="pres">
      <dgm:prSet presAssocID="{5F69E9CE-549C-4C92-AE1C-14E4EA71358D}" presName="Name0" presStyleCnt="0">
        <dgm:presLayoutVars>
          <dgm:dir/>
          <dgm:resizeHandles val="exact"/>
        </dgm:presLayoutVars>
      </dgm:prSet>
      <dgm:spPr/>
    </dgm:pt>
    <dgm:pt modelId="{0ED1A893-51E3-4E94-AF24-3DF876B1EE35}" type="pres">
      <dgm:prSet presAssocID="{5F69E9CE-549C-4C92-AE1C-14E4EA71358D}" presName="fgShape" presStyleLbl="fgShp" presStyleIdx="0" presStyleCnt="1"/>
      <dgm:spPr/>
    </dgm:pt>
    <dgm:pt modelId="{A1D7DA95-C0DE-424A-9A3C-42DACD5F4012}" type="pres">
      <dgm:prSet presAssocID="{5F69E9CE-549C-4C92-AE1C-14E4EA71358D}" presName="linComp" presStyleCnt="0"/>
      <dgm:spPr/>
    </dgm:pt>
    <dgm:pt modelId="{43D234D3-FF55-4D2F-BD7E-E2028A0B3EFC}" type="pres">
      <dgm:prSet presAssocID="{D679C080-0DA6-4290-A538-896A2AC764E0}" presName="compNode" presStyleCnt="0"/>
      <dgm:spPr/>
    </dgm:pt>
    <dgm:pt modelId="{D10CC88B-1CE8-4C2F-88AA-E8FE3662D431}" type="pres">
      <dgm:prSet presAssocID="{D679C080-0DA6-4290-A538-896A2AC764E0}" presName="bkgdShape" presStyleLbl="node1" presStyleIdx="0" presStyleCnt="3" custLinFactNeighborY="-597"/>
      <dgm:spPr/>
    </dgm:pt>
    <dgm:pt modelId="{552A29D5-462F-4F91-8063-12C5FB3D7626}" type="pres">
      <dgm:prSet presAssocID="{D679C080-0DA6-4290-A538-896A2AC764E0}" presName="nodeTx" presStyleLbl="node1" presStyleIdx="0" presStyleCnt="3">
        <dgm:presLayoutVars>
          <dgm:bulletEnabled val="1"/>
        </dgm:presLayoutVars>
      </dgm:prSet>
      <dgm:spPr/>
    </dgm:pt>
    <dgm:pt modelId="{F8FFBDD5-238F-4677-BBF6-C5D55F1F0457}" type="pres">
      <dgm:prSet presAssocID="{D679C080-0DA6-4290-A538-896A2AC764E0}" presName="invisiNode" presStyleLbl="node1" presStyleIdx="0" presStyleCnt="3"/>
      <dgm:spPr/>
    </dgm:pt>
    <dgm:pt modelId="{3A37D0EE-FB7A-40E1-8F2B-E1B31140E49C}" type="pres">
      <dgm:prSet presAssocID="{D679C080-0DA6-4290-A538-896A2AC764E0}" presName="imagNode" presStyleLbl="fgImgPlace1" presStyleIdx="0" presStyleCnt="3" custLinFactNeighborY="-11918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uzzle pieces with solid fill"/>
        </a:ext>
      </dgm:extLst>
    </dgm:pt>
    <dgm:pt modelId="{87AC9860-807E-4B67-A720-E92A14AF1625}" type="pres">
      <dgm:prSet presAssocID="{FFE0511F-F1A3-4304-98D6-3FDC9B1D61E6}" presName="sibTrans" presStyleLbl="sibTrans2D1" presStyleIdx="0" presStyleCnt="0"/>
      <dgm:spPr/>
    </dgm:pt>
    <dgm:pt modelId="{CF020CD6-6D40-4C26-9989-AC855D318645}" type="pres">
      <dgm:prSet presAssocID="{B6660751-631C-47E6-BCB5-EF02355D734E}" presName="compNode" presStyleCnt="0"/>
      <dgm:spPr/>
    </dgm:pt>
    <dgm:pt modelId="{68AD75E1-F6C7-45DB-9052-F5CF3D8FE43D}" type="pres">
      <dgm:prSet presAssocID="{B6660751-631C-47E6-BCB5-EF02355D734E}" presName="bkgdShape" presStyleLbl="node1" presStyleIdx="1" presStyleCnt="3"/>
      <dgm:spPr/>
    </dgm:pt>
    <dgm:pt modelId="{21B75604-84F6-455D-B61B-202412B75FB2}" type="pres">
      <dgm:prSet presAssocID="{B6660751-631C-47E6-BCB5-EF02355D734E}" presName="nodeTx" presStyleLbl="node1" presStyleIdx="1" presStyleCnt="3">
        <dgm:presLayoutVars>
          <dgm:bulletEnabled val="1"/>
        </dgm:presLayoutVars>
      </dgm:prSet>
      <dgm:spPr/>
    </dgm:pt>
    <dgm:pt modelId="{B9FF8B2B-A836-4208-B7C1-080370613397}" type="pres">
      <dgm:prSet presAssocID="{B6660751-631C-47E6-BCB5-EF02355D734E}" presName="invisiNode" presStyleLbl="node1" presStyleIdx="1" presStyleCnt="3"/>
      <dgm:spPr/>
    </dgm:pt>
    <dgm:pt modelId="{0FBB11BE-D88A-4C8F-A858-16A3F9BFA886}" type="pres">
      <dgm:prSet presAssocID="{B6660751-631C-47E6-BCB5-EF02355D734E}" presName="imagNode" presStyleLbl="fgImgPlace1" presStyleIdx="1" presStyleCnt="3" custLinFactNeighborX="-1794" custLinFactNeighborY="-1375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hought bubble with solid fill"/>
        </a:ext>
      </dgm:extLst>
    </dgm:pt>
    <dgm:pt modelId="{32154A55-48FC-4D76-B2E2-05FDC64836D1}" type="pres">
      <dgm:prSet presAssocID="{7528E43D-9F22-42D0-8965-C9300CB42B08}" presName="sibTrans" presStyleLbl="sibTrans2D1" presStyleIdx="0" presStyleCnt="0"/>
      <dgm:spPr/>
    </dgm:pt>
    <dgm:pt modelId="{F96B5CCA-FBF7-4F54-959F-AEC9E08C1013}" type="pres">
      <dgm:prSet presAssocID="{3B6144F2-E221-4EDD-9539-7D270453A98C}" presName="compNode" presStyleCnt="0"/>
      <dgm:spPr/>
    </dgm:pt>
    <dgm:pt modelId="{17D053D4-FD47-44D6-9E08-4196D9FC9675}" type="pres">
      <dgm:prSet presAssocID="{3B6144F2-E221-4EDD-9539-7D270453A98C}" presName="bkgdShape" presStyleLbl="node1" presStyleIdx="2" presStyleCnt="3"/>
      <dgm:spPr/>
    </dgm:pt>
    <dgm:pt modelId="{5059BA05-FE95-4811-AC12-344CD6C4A3FF}" type="pres">
      <dgm:prSet presAssocID="{3B6144F2-E221-4EDD-9539-7D270453A98C}" presName="nodeTx" presStyleLbl="node1" presStyleIdx="2" presStyleCnt="3">
        <dgm:presLayoutVars>
          <dgm:bulletEnabled val="1"/>
        </dgm:presLayoutVars>
      </dgm:prSet>
      <dgm:spPr/>
    </dgm:pt>
    <dgm:pt modelId="{57BAFD39-EA3F-40FA-A414-B4F884AE8074}" type="pres">
      <dgm:prSet presAssocID="{3B6144F2-E221-4EDD-9539-7D270453A98C}" presName="invisiNode" presStyleLbl="node1" presStyleIdx="2" presStyleCnt="3"/>
      <dgm:spPr/>
    </dgm:pt>
    <dgm:pt modelId="{3F38EBE9-2A2D-4024-90BF-823689D2BEEF}" type="pres">
      <dgm:prSet presAssocID="{3B6144F2-E221-4EDD-9539-7D270453A98C}" presName="imagNode" presStyleLbl="fgImgPlace1" presStyleIdx="2" presStyleCnt="3" custLinFactNeighborX="-135" custLinFactNeighborY="-12557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ustomer review with solid fill"/>
        </a:ext>
      </dgm:extLst>
    </dgm:pt>
  </dgm:ptLst>
  <dgm:cxnLst>
    <dgm:cxn modelId="{7F0F2210-E75D-4769-A66E-63FE21010E5C}" type="presOf" srcId="{FFE0511F-F1A3-4304-98D6-3FDC9B1D61E6}" destId="{87AC9860-807E-4B67-A720-E92A14AF1625}" srcOrd="0" destOrd="0" presId="urn:microsoft.com/office/officeart/2005/8/layout/hList7"/>
    <dgm:cxn modelId="{8F249623-9901-4E6A-9ADB-9F376FB0AE61}" type="presOf" srcId="{D679C080-0DA6-4290-A538-896A2AC764E0}" destId="{552A29D5-462F-4F91-8063-12C5FB3D7626}" srcOrd="1" destOrd="0" presId="urn:microsoft.com/office/officeart/2005/8/layout/hList7"/>
    <dgm:cxn modelId="{00BC9828-6812-4FD1-86B1-3EA2BFA7B81C}" type="presOf" srcId="{7528E43D-9F22-42D0-8965-C9300CB42B08}" destId="{32154A55-48FC-4D76-B2E2-05FDC64836D1}" srcOrd="0" destOrd="0" presId="urn:microsoft.com/office/officeart/2005/8/layout/hList7"/>
    <dgm:cxn modelId="{0C4D2C48-5BE9-4C06-944D-23E66E9CD2BC}" type="presOf" srcId="{B6660751-631C-47E6-BCB5-EF02355D734E}" destId="{21B75604-84F6-455D-B61B-202412B75FB2}" srcOrd="1" destOrd="0" presId="urn:microsoft.com/office/officeart/2005/8/layout/hList7"/>
    <dgm:cxn modelId="{7B95CA85-5320-43C7-8B04-CAF6148EB850}" type="presOf" srcId="{D679C080-0DA6-4290-A538-896A2AC764E0}" destId="{D10CC88B-1CE8-4C2F-88AA-E8FE3662D431}" srcOrd="0" destOrd="0" presId="urn:microsoft.com/office/officeart/2005/8/layout/hList7"/>
    <dgm:cxn modelId="{29B9949B-F0A3-40D7-B60B-09D66EF31C46}" type="presOf" srcId="{5F69E9CE-549C-4C92-AE1C-14E4EA71358D}" destId="{597C75DF-F498-4A84-9334-2832D161FE77}" srcOrd="0" destOrd="0" presId="urn:microsoft.com/office/officeart/2005/8/layout/hList7"/>
    <dgm:cxn modelId="{75DDE8A2-8E17-437F-AEB0-8252B72D7A5E}" type="presOf" srcId="{3B6144F2-E221-4EDD-9539-7D270453A98C}" destId="{5059BA05-FE95-4811-AC12-344CD6C4A3FF}" srcOrd="1" destOrd="0" presId="urn:microsoft.com/office/officeart/2005/8/layout/hList7"/>
    <dgm:cxn modelId="{F05BEAA8-B7A6-4A38-B920-66EA0B32F634}" srcId="{5F69E9CE-549C-4C92-AE1C-14E4EA71358D}" destId="{3B6144F2-E221-4EDD-9539-7D270453A98C}" srcOrd="2" destOrd="0" parTransId="{B7804D24-1FF7-4DFE-A47C-38EE0A04A49A}" sibTransId="{E7B38A0C-E385-44CE-BB7D-D91354D8EB33}"/>
    <dgm:cxn modelId="{8BC514A9-3B9C-48AE-AD9E-56474656CB0A}" srcId="{5F69E9CE-549C-4C92-AE1C-14E4EA71358D}" destId="{D679C080-0DA6-4290-A538-896A2AC764E0}" srcOrd="0" destOrd="0" parTransId="{FFAB7B91-8517-4065-A2AF-9499193D3CB0}" sibTransId="{FFE0511F-F1A3-4304-98D6-3FDC9B1D61E6}"/>
    <dgm:cxn modelId="{D82890B8-69D3-4AAC-909A-9C1A8938A9E6}" type="presOf" srcId="{B6660751-631C-47E6-BCB5-EF02355D734E}" destId="{68AD75E1-F6C7-45DB-9052-F5CF3D8FE43D}" srcOrd="0" destOrd="0" presId="urn:microsoft.com/office/officeart/2005/8/layout/hList7"/>
    <dgm:cxn modelId="{A5B164C4-1B9D-4A5D-9707-2F7D0C78F9E0}" type="presOf" srcId="{3B6144F2-E221-4EDD-9539-7D270453A98C}" destId="{17D053D4-FD47-44D6-9E08-4196D9FC9675}" srcOrd="0" destOrd="0" presId="urn:microsoft.com/office/officeart/2005/8/layout/hList7"/>
    <dgm:cxn modelId="{63B596CF-4225-4713-BF89-6A32BFF46D19}" srcId="{5F69E9CE-549C-4C92-AE1C-14E4EA71358D}" destId="{B6660751-631C-47E6-BCB5-EF02355D734E}" srcOrd="1" destOrd="0" parTransId="{7F0EFE57-BCD8-4962-859D-0DA5D1205DC9}" sibTransId="{7528E43D-9F22-42D0-8965-C9300CB42B08}"/>
    <dgm:cxn modelId="{15613BF9-C28F-4134-AA9F-17B585D595C4}" type="presParOf" srcId="{597C75DF-F498-4A84-9334-2832D161FE77}" destId="{0ED1A893-51E3-4E94-AF24-3DF876B1EE35}" srcOrd="0" destOrd="0" presId="urn:microsoft.com/office/officeart/2005/8/layout/hList7"/>
    <dgm:cxn modelId="{5211EF1C-84E5-42AB-91BA-6F6E131B07A5}" type="presParOf" srcId="{597C75DF-F498-4A84-9334-2832D161FE77}" destId="{A1D7DA95-C0DE-424A-9A3C-42DACD5F4012}" srcOrd="1" destOrd="0" presId="urn:microsoft.com/office/officeart/2005/8/layout/hList7"/>
    <dgm:cxn modelId="{33B1B85B-A6E4-4E8B-AA29-CF5BFF311BBC}" type="presParOf" srcId="{A1D7DA95-C0DE-424A-9A3C-42DACD5F4012}" destId="{43D234D3-FF55-4D2F-BD7E-E2028A0B3EFC}" srcOrd="0" destOrd="0" presId="urn:microsoft.com/office/officeart/2005/8/layout/hList7"/>
    <dgm:cxn modelId="{581068FE-2DFC-4A28-B912-615AA5931DC1}" type="presParOf" srcId="{43D234D3-FF55-4D2F-BD7E-E2028A0B3EFC}" destId="{D10CC88B-1CE8-4C2F-88AA-E8FE3662D431}" srcOrd="0" destOrd="0" presId="urn:microsoft.com/office/officeart/2005/8/layout/hList7"/>
    <dgm:cxn modelId="{B14A214E-22A2-4BD0-A9D0-7CD38B0ACC41}" type="presParOf" srcId="{43D234D3-FF55-4D2F-BD7E-E2028A0B3EFC}" destId="{552A29D5-462F-4F91-8063-12C5FB3D7626}" srcOrd="1" destOrd="0" presId="urn:microsoft.com/office/officeart/2005/8/layout/hList7"/>
    <dgm:cxn modelId="{A2DB5AC5-2577-4E9B-9117-C782F1D64CCC}" type="presParOf" srcId="{43D234D3-FF55-4D2F-BD7E-E2028A0B3EFC}" destId="{F8FFBDD5-238F-4677-BBF6-C5D55F1F0457}" srcOrd="2" destOrd="0" presId="urn:microsoft.com/office/officeart/2005/8/layout/hList7"/>
    <dgm:cxn modelId="{BC688DF5-99E6-47D5-9020-B5B204D42CC0}" type="presParOf" srcId="{43D234D3-FF55-4D2F-BD7E-E2028A0B3EFC}" destId="{3A37D0EE-FB7A-40E1-8F2B-E1B31140E49C}" srcOrd="3" destOrd="0" presId="urn:microsoft.com/office/officeart/2005/8/layout/hList7"/>
    <dgm:cxn modelId="{9A5CB16A-5CDC-47D2-A38A-FAA8246AF6DC}" type="presParOf" srcId="{A1D7DA95-C0DE-424A-9A3C-42DACD5F4012}" destId="{87AC9860-807E-4B67-A720-E92A14AF1625}" srcOrd="1" destOrd="0" presId="urn:microsoft.com/office/officeart/2005/8/layout/hList7"/>
    <dgm:cxn modelId="{429D8E14-622E-4377-BB7C-8F2581F1C012}" type="presParOf" srcId="{A1D7DA95-C0DE-424A-9A3C-42DACD5F4012}" destId="{CF020CD6-6D40-4C26-9989-AC855D318645}" srcOrd="2" destOrd="0" presId="urn:microsoft.com/office/officeart/2005/8/layout/hList7"/>
    <dgm:cxn modelId="{E5060766-9943-4BF2-B698-26153FCF35B3}" type="presParOf" srcId="{CF020CD6-6D40-4C26-9989-AC855D318645}" destId="{68AD75E1-F6C7-45DB-9052-F5CF3D8FE43D}" srcOrd="0" destOrd="0" presId="urn:microsoft.com/office/officeart/2005/8/layout/hList7"/>
    <dgm:cxn modelId="{1289DCA5-7055-4CE6-BE8C-C6821A58D742}" type="presParOf" srcId="{CF020CD6-6D40-4C26-9989-AC855D318645}" destId="{21B75604-84F6-455D-B61B-202412B75FB2}" srcOrd="1" destOrd="0" presId="urn:microsoft.com/office/officeart/2005/8/layout/hList7"/>
    <dgm:cxn modelId="{1256CB24-6C8B-45A9-BC24-97091B62E92C}" type="presParOf" srcId="{CF020CD6-6D40-4C26-9989-AC855D318645}" destId="{B9FF8B2B-A836-4208-B7C1-080370613397}" srcOrd="2" destOrd="0" presId="urn:microsoft.com/office/officeart/2005/8/layout/hList7"/>
    <dgm:cxn modelId="{82000178-F764-47D4-AE59-12FFEA019AC7}" type="presParOf" srcId="{CF020CD6-6D40-4C26-9989-AC855D318645}" destId="{0FBB11BE-D88A-4C8F-A858-16A3F9BFA886}" srcOrd="3" destOrd="0" presId="urn:microsoft.com/office/officeart/2005/8/layout/hList7"/>
    <dgm:cxn modelId="{BFED6EFA-D88A-42FC-9B98-1048A7C970C9}" type="presParOf" srcId="{A1D7DA95-C0DE-424A-9A3C-42DACD5F4012}" destId="{32154A55-48FC-4D76-B2E2-05FDC64836D1}" srcOrd="3" destOrd="0" presId="urn:microsoft.com/office/officeart/2005/8/layout/hList7"/>
    <dgm:cxn modelId="{B8955F51-B8AD-43D0-AC2F-940BCBD0F453}" type="presParOf" srcId="{A1D7DA95-C0DE-424A-9A3C-42DACD5F4012}" destId="{F96B5CCA-FBF7-4F54-959F-AEC9E08C1013}" srcOrd="4" destOrd="0" presId="urn:microsoft.com/office/officeart/2005/8/layout/hList7"/>
    <dgm:cxn modelId="{EE1FBCA2-E8C4-40B6-BD22-A55D75C50358}" type="presParOf" srcId="{F96B5CCA-FBF7-4F54-959F-AEC9E08C1013}" destId="{17D053D4-FD47-44D6-9E08-4196D9FC9675}" srcOrd="0" destOrd="0" presId="urn:microsoft.com/office/officeart/2005/8/layout/hList7"/>
    <dgm:cxn modelId="{1C39BE95-5DD1-49BD-A910-F8929E7A6DE3}" type="presParOf" srcId="{F96B5CCA-FBF7-4F54-959F-AEC9E08C1013}" destId="{5059BA05-FE95-4811-AC12-344CD6C4A3FF}" srcOrd="1" destOrd="0" presId="urn:microsoft.com/office/officeart/2005/8/layout/hList7"/>
    <dgm:cxn modelId="{2116001B-7965-47D3-B475-51589254F693}" type="presParOf" srcId="{F96B5CCA-FBF7-4F54-959F-AEC9E08C1013}" destId="{57BAFD39-EA3F-40FA-A414-B4F884AE8074}" srcOrd="2" destOrd="0" presId="urn:microsoft.com/office/officeart/2005/8/layout/hList7"/>
    <dgm:cxn modelId="{D43FFF3A-628A-4A1E-8DC5-D1E1EFD9302F}" type="presParOf" srcId="{F96B5CCA-FBF7-4F54-959F-AEC9E08C1013}" destId="{3F38EBE9-2A2D-4024-90BF-823689D2BEEF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E135DA7-CEB9-46B6-A6C9-560E47F8AB51}" type="doc">
      <dgm:prSet loTypeId="urn:microsoft.com/office/officeart/2005/8/layout/default" loCatId="list" qsTypeId="urn:microsoft.com/office/officeart/2005/8/quickstyle/simple2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BD6ACBC3-6450-4345-876E-64334B4E4214}">
      <dgm:prSet custT="1"/>
      <dgm:spPr/>
      <dgm:t>
        <a:bodyPr/>
        <a:lstStyle/>
        <a:p>
          <a:r>
            <a:rPr lang="en-US" sz="1600">
              <a:latin typeface="Nunito" pitchFamily="2" charset="0"/>
            </a:rPr>
            <a:t>Personal pronouns</a:t>
          </a:r>
        </a:p>
      </dgm:t>
    </dgm:pt>
    <dgm:pt modelId="{CF306BA5-7A70-47AF-A659-5621CC0E0838}" type="parTrans" cxnId="{5C24C63B-18CC-41F1-8565-C5814D7B1712}">
      <dgm:prSet/>
      <dgm:spPr/>
      <dgm:t>
        <a:bodyPr/>
        <a:lstStyle/>
        <a:p>
          <a:endParaRPr lang="en-US" sz="1600">
            <a:latin typeface="Nunito" pitchFamily="2" charset="0"/>
          </a:endParaRPr>
        </a:p>
      </dgm:t>
    </dgm:pt>
    <dgm:pt modelId="{24D7EDD8-3465-4ED0-987E-3CE9B37CFC76}" type="sibTrans" cxnId="{5C24C63B-18CC-41F1-8565-C5814D7B1712}">
      <dgm:prSet/>
      <dgm:spPr/>
      <dgm:t>
        <a:bodyPr/>
        <a:lstStyle/>
        <a:p>
          <a:endParaRPr lang="en-US" sz="1600">
            <a:latin typeface="Nunito" pitchFamily="2" charset="0"/>
          </a:endParaRPr>
        </a:p>
      </dgm:t>
    </dgm:pt>
    <dgm:pt modelId="{CC260D27-D1CB-4FB6-935E-2E930E6F780E}">
      <dgm:prSet custT="1"/>
      <dgm:spPr/>
      <dgm:t>
        <a:bodyPr/>
        <a:lstStyle/>
        <a:p>
          <a:r>
            <a:rPr lang="en-US" sz="1600">
              <a:latin typeface="Nunito" pitchFamily="2" charset="0"/>
            </a:rPr>
            <a:t>Narrative style</a:t>
          </a:r>
        </a:p>
      </dgm:t>
    </dgm:pt>
    <dgm:pt modelId="{7D0DA07F-5878-4C0E-8EC4-5F4AF2C388ED}" type="parTrans" cxnId="{DC2E8F71-8CFB-481F-8CA7-B8F959D4544F}">
      <dgm:prSet/>
      <dgm:spPr/>
      <dgm:t>
        <a:bodyPr/>
        <a:lstStyle/>
        <a:p>
          <a:endParaRPr lang="en-US" sz="1600">
            <a:latin typeface="Nunito" pitchFamily="2" charset="0"/>
          </a:endParaRPr>
        </a:p>
      </dgm:t>
    </dgm:pt>
    <dgm:pt modelId="{C5B26CE4-80DF-4292-9B2A-32DE6EB518D7}" type="sibTrans" cxnId="{DC2E8F71-8CFB-481F-8CA7-B8F959D4544F}">
      <dgm:prSet/>
      <dgm:spPr/>
      <dgm:t>
        <a:bodyPr/>
        <a:lstStyle/>
        <a:p>
          <a:endParaRPr lang="en-US" sz="1600">
            <a:latin typeface="Nunito" pitchFamily="2" charset="0"/>
          </a:endParaRPr>
        </a:p>
      </dgm:t>
    </dgm:pt>
    <dgm:pt modelId="{676B61E9-5AF0-4A8E-96BC-B46F3C68763E}">
      <dgm:prSet custT="1"/>
      <dgm:spPr/>
      <dgm:t>
        <a:bodyPr/>
        <a:lstStyle/>
        <a:p>
          <a:r>
            <a:rPr lang="en-US" sz="1600">
              <a:latin typeface="Nunito" pitchFamily="2" charset="0"/>
            </a:rPr>
            <a:t>Long objective statement</a:t>
          </a:r>
        </a:p>
      </dgm:t>
    </dgm:pt>
    <dgm:pt modelId="{AFC49818-9594-4B03-B375-2D515D3C4AD5}" type="parTrans" cxnId="{F5B5B827-E725-4FBE-9084-2BD641AA0D06}">
      <dgm:prSet/>
      <dgm:spPr/>
      <dgm:t>
        <a:bodyPr/>
        <a:lstStyle/>
        <a:p>
          <a:endParaRPr lang="en-US" sz="1600">
            <a:latin typeface="Nunito" pitchFamily="2" charset="0"/>
          </a:endParaRPr>
        </a:p>
      </dgm:t>
    </dgm:pt>
    <dgm:pt modelId="{DC9D62BF-30C9-44DB-A4DA-62BD32FF51DE}" type="sibTrans" cxnId="{F5B5B827-E725-4FBE-9084-2BD641AA0D06}">
      <dgm:prSet/>
      <dgm:spPr/>
      <dgm:t>
        <a:bodyPr/>
        <a:lstStyle/>
        <a:p>
          <a:endParaRPr lang="en-US" sz="1600">
            <a:latin typeface="Nunito" pitchFamily="2" charset="0"/>
          </a:endParaRPr>
        </a:p>
      </dgm:t>
    </dgm:pt>
    <dgm:pt modelId="{F3627ED3-BAB4-4986-ADA0-F46F24B19CB8}">
      <dgm:prSet custT="1"/>
      <dgm:spPr/>
      <dgm:t>
        <a:bodyPr/>
        <a:lstStyle/>
        <a:p>
          <a:r>
            <a:rPr lang="en-US" sz="1600">
              <a:latin typeface="Nunito" pitchFamily="2" charset="0"/>
            </a:rPr>
            <a:t>Numbered or lettered categories</a:t>
          </a:r>
        </a:p>
      </dgm:t>
    </dgm:pt>
    <dgm:pt modelId="{EFF2D496-62DD-410D-AAB3-E8097A83450C}" type="parTrans" cxnId="{9564693F-4FCA-4291-9908-95764B353C13}">
      <dgm:prSet/>
      <dgm:spPr/>
      <dgm:t>
        <a:bodyPr/>
        <a:lstStyle/>
        <a:p>
          <a:endParaRPr lang="en-US" sz="1600">
            <a:latin typeface="Nunito" pitchFamily="2" charset="0"/>
          </a:endParaRPr>
        </a:p>
      </dgm:t>
    </dgm:pt>
    <dgm:pt modelId="{FFF4B331-0DC2-4F92-BCC7-664824066E2E}" type="sibTrans" cxnId="{9564693F-4FCA-4291-9908-95764B353C13}">
      <dgm:prSet/>
      <dgm:spPr/>
      <dgm:t>
        <a:bodyPr/>
        <a:lstStyle/>
        <a:p>
          <a:endParaRPr lang="en-US" sz="1600">
            <a:latin typeface="Nunito" pitchFamily="2" charset="0"/>
          </a:endParaRPr>
        </a:p>
      </dgm:t>
    </dgm:pt>
    <dgm:pt modelId="{8AC5E5E5-2673-4C89-B789-E0D61C0EE6F9}">
      <dgm:prSet custT="1"/>
      <dgm:spPr/>
      <dgm:t>
        <a:bodyPr/>
        <a:lstStyle/>
        <a:p>
          <a:r>
            <a:rPr lang="en-US" sz="1600">
              <a:latin typeface="Nunito" pitchFamily="2" charset="0"/>
            </a:rPr>
            <a:t>Acronyms / abbreviations</a:t>
          </a:r>
        </a:p>
      </dgm:t>
    </dgm:pt>
    <dgm:pt modelId="{3F7F9AAF-8CED-4692-9AA5-2A59D620A26E}" type="parTrans" cxnId="{C0BA8B2D-065A-40FB-B93B-E991DE0E1394}">
      <dgm:prSet/>
      <dgm:spPr/>
      <dgm:t>
        <a:bodyPr/>
        <a:lstStyle/>
        <a:p>
          <a:endParaRPr lang="en-US" sz="1600">
            <a:latin typeface="Nunito" pitchFamily="2" charset="0"/>
          </a:endParaRPr>
        </a:p>
      </dgm:t>
    </dgm:pt>
    <dgm:pt modelId="{56DB3EEE-7D4A-4DDB-8559-7FBDC8CF43D1}" type="sibTrans" cxnId="{C0BA8B2D-065A-40FB-B93B-E991DE0E1394}">
      <dgm:prSet/>
      <dgm:spPr/>
      <dgm:t>
        <a:bodyPr/>
        <a:lstStyle/>
        <a:p>
          <a:endParaRPr lang="en-US" sz="1600">
            <a:latin typeface="Nunito" pitchFamily="2" charset="0"/>
          </a:endParaRPr>
        </a:p>
      </dgm:t>
    </dgm:pt>
    <dgm:pt modelId="{73A46717-FBFB-43AB-A068-F2A21E0A56A1}">
      <dgm:prSet custT="1"/>
      <dgm:spPr/>
      <dgm:t>
        <a:bodyPr/>
        <a:lstStyle/>
        <a:p>
          <a:r>
            <a:rPr lang="en-US" sz="1600">
              <a:latin typeface="Nunito" pitchFamily="2" charset="0"/>
            </a:rPr>
            <a:t>Slang / colloquialisms</a:t>
          </a:r>
        </a:p>
      </dgm:t>
    </dgm:pt>
    <dgm:pt modelId="{14210C4C-629A-4162-8FC3-717DA732290B}" type="parTrans" cxnId="{2D14BD09-E1DC-489F-8779-9F155E2CAF78}">
      <dgm:prSet/>
      <dgm:spPr/>
      <dgm:t>
        <a:bodyPr/>
        <a:lstStyle/>
        <a:p>
          <a:endParaRPr lang="en-US" sz="1600">
            <a:latin typeface="Nunito" pitchFamily="2" charset="0"/>
          </a:endParaRPr>
        </a:p>
      </dgm:t>
    </dgm:pt>
    <dgm:pt modelId="{B4D83D4F-D68E-49E0-AFA4-2F44C2C22D3B}" type="sibTrans" cxnId="{2D14BD09-E1DC-489F-8779-9F155E2CAF78}">
      <dgm:prSet/>
      <dgm:spPr/>
      <dgm:t>
        <a:bodyPr/>
        <a:lstStyle/>
        <a:p>
          <a:endParaRPr lang="en-US" sz="1600">
            <a:latin typeface="Nunito" pitchFamily="2" charset="0"/>
          </a:endParaRPr>
        </a:p>
      </dgm:t>
    </dgm:pt>
    <dgm:pt modelId="{FEA2BC2D-2AA9-45D9-AB1F-1B3F1ED635DB}">
      <dgm:prSet custT="1"/>
      <dgm:spPr/>
      <dgm:t>
        <a:bodyPr/>
        <a:lstStyle/>
        <a:p>
          <a:r>
            <a:rPr lang="en-US" sz="1600" dirty="0">
              <a:latin typeface="Nunito" pitchFamily="2" charset="0"/>
            </a:rPr>
            <a:t>Personal information</a:t>
          </a:r>
        </a:p>
      </dgm:t>
    </dgm:pt>
    <dgm:pt modelId="{AEB742BC-955C-4D22-AAE3-F88AC533DDB2}" type="parTrans" cxnId="{5E53B343-4416-4955-BD61-F726B286E488}">
      <dgm:prSet/>
      <dgm:spPr/>
      <dgm:t>
        <a:bodyPr/>
        <a:lstStyle/>
        <a:p>
          <a:endParaRPr lang="en-US" sz="1600">
            <a:latin typeface="Nunito" pitchFamily="2" charset="0"/>
          </a:endParaRPr>
        </a:p>
      </dgm:t>
    </dgm:pt>
    <dgm:pt modelId="{A414291F-C39D-401B-9258-CDB4EFBBF6F4}" type="sibTrans" cxnId="{5E53B343-4416-4955-BD61-F726B286E488}">
      <dgm:prSet/>
      <dgm:spPr/>
      <dgm:t>
        <a:bodyPr/>
        <a:lstStyle/>
        <a:p>
          <a:endParaRPr lang="en-US" sz="1600">
            <a:latin typeface="Nunito" pitchFamily="2" charset="0"/>
          </a:endParaRPr>
        </a:p>
      </dgm:t>
    </dgm:pt>
    <dgm:pt modelId="{AA777C60-01B6-4F82-B044-E2287010A8C8}">
      <dgm:prSet custT="1"/>
      <dgm:spPr/>
      <dgm:t>
        <a:bodyPr/>
        <a:lstStyle/>
        <a:p>
          <a:r>
            <a:rPr lang="en-US" sz="1600" dirty="0">
              <a:latin typeface="Nunito" pitchFamily="2" charset="0"/>
            </a:rPr>
            <a:t>GPA/ Percentage/ Marks</a:t>
          </a:r>
        </a:p>
      </dgm:t>
    </dgm:pt>
    <dgm:pt modelId="{1F043942-B076-4712-9E71-A457A4795D40}" type="parTrans" cxnId="{0B5FB37B-8321-4B11-BB06-D58F4ED0C1CA}">
      <dgm:prSet/>
      <dgm:spPr/>
      <dgm:t>
        <a:bodyPr/>
        <a:lstStyle/>
        <a:p>
          <a:endParaRPr lang="en-US" sz="1600">
            <a:latin typeface="Nunito" pitchFamily="2" charset="0"/>
          </a:endParaRPr>
        </a:p>
      </dgm:t>
    </dgm:pt>
    <dgm:pt modelId="{67E5A0B4-E10B-4722-87AA-6621FD28CA16}" type="sibTrans" cxnId="{0B5FB37B-8321-4B11-BB06-D58F4ED0C1CA}">
      <dgm:prSet/>
      <dgm:spPr/>
      <dgm:t>
        <a:bodyPr/>
        <a:lstStyle/>
        <a:p>
          <a:endParaRPr lang="en-US" sz="1600">
            <a:latin typeface="Nunito" pitchFamily="2" charset="0"/>
          </a:endParaRPr>
        </a:p>
      </dgm:t>
    </dgm:pt>
    <dgm:pt modelId="{3E5ECC33-D60C-47E0-BCE7-1964BE3CBDAA}" type="pres">
      <dgm:prSet presAssocID="{4E135DA7-CEB9-46B6-A6C9-560E47F8AB51}" presName="diagram" presStyleCnt="0">
        <dgm:presLayoutVars>
          <dgm:dir/>
          <dgm:resizeHandles val="exact"/>
        </dgm:presLayoutVars>
      </dgm:prSet>
      <dgm:spPr/>
    </dgm:pt>
    <dgm:pt modelId="{C3F5ECF1-1733-4233-AC9C-E3AE9D3C1224}" type="pres">
      <dgm:prSet presAssocID="{BD6ACBC3-6450-4345-876E-64334B4E4214}" presName="node" presStyleLbl="node1" presStyleIdx="0" presStyleCnt="8">
        <dgm:presLayoutVars>
          <dgm:bulletEnabled val="1"/>
        </dgm:presLayoutVars>
      </dgm:prSet>
      <dgm:spPr/>
    </dgm:pt>
    <dgm:pt modelId="{C503D207-5807-4EF3-9DB2-C449E15A21F3}" type="pres">
      <dgm:prSet presAssocID="{24D7EDD8-3465-4ED0-987E-3CE9B37CFC76}" presName="sibTrans" presStyleCnt="0"/>
      <dgm:spPr/>
    </dgm:pt>
    <dgm:pt modelId="{F65E13F9-2D0B-4579-95AF-9BABA5DE12E0}" type="pres">
      <dgm:prSet presAssocID="{CC260D27-D1CB-4FB6-935E-2E930E6F780E}" presName="node" presStyleLbl="node1" presStyleIdx="1" presStyleCnt="8">
        <dgm:presLayoutVars>
          <dgm:bulletEnabled val="1"/>
        </dgm:presLayoutVars>
      </dgm:prSet>
      <dgm:spPr/>
    </dgm:pt>
    <dgm:pt modelId="{25E0C8C2-5222-4835-8799-DFA15AC03235}" type="pres">
      <dgm:prSet presAssocID="{C5B26CE4-80DF-4292-9B2A-32DE6EB518D7}" presName="sibTrans" presStyleCnt="0"/>
      <dgm:spPr/>
    </dgm:pt>
    <dgm:pt modelId="{E27B8A9D-4DE6-452B-8E44-8C2CF0C9F962}" type="pres">
      <dgm:prSet presAssocID="{676B61E9-5AF0-4A8E-96BC-B46F3C68763E}" presName="node" presStyleLbl="node1" presStyleIdx="2" presStyleCnt="8">
        <dgm:presLayoutVars>
          <dgm:bulletEnabled val="1"/>
        </dgm:presLayoutVars>
      </dgm:prSet>
      <dgm:spPr/>
    </dgm:pt>
    <dgm:pt modelId="{EE26B262-4943-4788-88FD-299C97B71CBC}" type="pres">
      <dgm:prSet presAssocID="{DC9D62BF-30C9-44DB-A4DA-62BD32FF51DE}" presName="sibTrans" presStyleCnt="0"/>
      <dgm:spPr/>
    </dgm:pt>
    <dgm:pt modelId="{DF9CE6F5-72E3-4BC8-A5A3-399EB20EF43C}" type="pres">
      <dgm:prSet presAssocID="{F3627ED3-BAB4-4986-ADA0-F46F24B19CB8}" presName="node" presStyleLbl="node1" presStyleIdx="3" presStyleCnt="8">
        <dgm:presLayoutVars>
          <dgm:bulletEnabled val="1"/>
        </dgm:presLayoutVars>
      </dgm:prSet>
      <dgm:spPr/>
    </dgm:pt>
    <dgm:pt modelId="{D415C641-3A85-426F-AE5B-D72E6461AE20}" type="pres">
      <dgm:prSet presAssocID="{FFF4B331-0DC2-4F92-BCC7-664824066E2E}" presName="sibTrans" presStyleCnt="0"/>
      <dgm:spPr/>
    </dgm:pt>
    <dgm:pt modelId="{F1DE6914-860C-44C8-9B07-047B19E00536}" type="pres">
      <dgm:prSet presAssocID="{8AC5E5E5-2673-4C89-B789-E0D61C0EE6F9}" presName="node" presStyleLbl="node1" presStyleIdx="4" presStyleCnt="8">
        <dgm:presLayoutVars>
          <dgm:bulletEnabled val="1"/>
        </dgm:presLayoutVars>
      </dgm:prSet>
      <dgm:spPr/>
    </dgm:pt>
    <dgm:pt modelId="{01E48901-8305-45D0-936A-73FB73AD3DD7}" type="pres">
      <dgm:prSet presAssocID="{56DB3EEE-7D4A-4DDB-8559-7FBDC8CF43D1}" presName="sibTrans" presStyleCnt="0"/>
      <dgm:spPr/>
    </dgm:pt>
    <dgm:pt modelId="{F40123E9-A123-4D27-84F3-4690D521EC9F}" type="pres">
      <dgm:prSet presAssocID="{73A46717-FBFB-43AB-A068-F2A21E0A56A1}" presName="node" presStyleLbl="node1" presStyleIdx="5" presStyleCnt="8">
        <dgm:presLayoutVars>
          <dgm:bulletEnabled val="1"/>
        </dgm:presLayoutVars>
      </dgm:prSet>
      <dgm:spPr/>
    </dgm:pt>
    <dgm:pt modelId="{077B6287-AE07-47F6-AF92-FCFAD5F34861}" type="pres">
      <dgm:prSet presAssocID="{B4D83D4F-D68E-49E0-AFA4-2F44C2C22D3B}" presName="sibTrans" presStyleCnt="0"/>
      <dgm:spPr/>
    </dgm:pt>
    <dgm:pt modelId="{FC2225ED-9F7B-47C1-B7DC-C4F94B7163AB}" type="pres">
      <dgm:prSet presAssocID="{FEA2BC2D-2AA9-45D9-AB1F-1B3F1ED635DB}" presName="node" presStyleLbl="node1" presStyleIdx="6" presStyleCnt="8">
        <dgm:presLayoutVars>
          <dgm:bulletEnabled val="1"/>
        </dgm:presLayoutVars>
      </dgm:prSet>
      <dgm:spPr/>
    </dgm:pt>
    <dgm:pt modelId="{93E6CE72-50AC-4C86-8218-3E6BFDBB17F6}" type="pres">
      <dgm:prSet presAssocID="{A414291F-C39D-401B-9258-CDB4EFBBF6F4}" presName="sibTrans" presStyleCnt="0"/>
      <dgm:spPr/>
    </dgm:pt>
    <dgm:pt modelId="{EF76F8D3-66D8-413D-A268-820958F89D6C}" type="pres">
      <dgm:prSet presAssocID="{AA777C60-01B6-4F82-B044-E2287010A8C8}" presName="node" presStyleLbl="node1" presStyleIdx="7" presStyleCnt="8">
        <dgm:presLayoutVars>
          <dgm:bulletEnabled val="1"/>
        </dgm:presLayoutVars>
      </dgm:prSet>
      <dgm:spPr/>
    </dgm:pt>
  </dgm:ptLst>
  <dgm:cxnLst>
    <dgm:cxn modelId="{2D14BD09-E1DC-489F-8779-9F155E2CAF78}" srcId="{4E135DA7-CEB9-46B6-A6C9-560E47F8AB51}" destId="{73A46717-FBFB-43AB-A068-F2A21E0A56A1}" srcOrd="5" destOrd="0" parTransId="{14210C4C-629A-4162-8FC3-717DA732290B}" sibTransId="{B4D83D4F-D68E-49E0-AFA4-2F44C2C22D3B}"/>
    <dgm:cxn modelId="{F5B5B827-E725-4FBE-9084-2BD641AA0D06}" srcId="{4E135DA7-CEB9-46B6-A6C9-560E47F8AB51}" destId="{676B61E9-5AF0-4A8E-96BC-B46F3C68763E}" srcOrd="2" destOrd="0" parTransId="{AFC49818-9594-4B03-B375-2D515D3C4AD5}" sibTransId="{DC9D62BF-30C9-44DB-A4DA-62BD32FF51DE}"/>
    <dgm:cxn modelId="{C0BA8B2D-065A-40FB-B93B-E991DE0E1394}" srcId="{4E135DA7-CEB9-46B6-A6C9-560E47F8AB51}" destId="{8AC5E5E5-2673-4C89-B789-E0D61C0EE6F9}" srcOrd="4" destOrd="0" parTransId="{3F7F9AAF-8CED-4692-9AA5-2A59D620A26E}" sibTransId="{56DB3EEE-7D4A-4DDB-8559-7FBDC8CF43D1}"/>
    <dgm:cxn modelId="{5C24C63B-18CC-41F1-8565-C5814D7B1712}" srcId="{4E135DA7-CEB9-46B6-A6C9-560E47F8AB51}" destId="{BD6ACBC3-6450-4345-876E-64334B4E4214}" srcOrd="0" destOrd="0" parTransId="{CF306BA5-7A70-47AF-A659-5621CC0E0838}" sibTransId="{24D7EDD8-3465-4ED0-987E-3CE9B37CFC76}"/>
    <dgm:cxn modelId="{9564693F-4FCA-4291-9908-95764B353C13}" srcId="{4E135DA7-CEB9-46B6-A6C9-560E47F8AB51}" destId="{F3627ED3-BAB4-4986-ADA0-F46F24B19CB8}" srcOrd="3" destOrd="0" parTransId="{EFF2D496-62DD-410D-AAB3-E8097A83450C}" sibTransId="{FFF4B331-0DC2-4F92-BCC7-664824066E2E}"/>
    <dgm:cxn modelId="{5E53B343-4416-4955-BD61-F726B286E488}" srcId="{4E135DA7-CEB9-46B6-A6C9-560E47F8AB51}" destId="{FEA2BC2D-2AA9-45D9-AB1F-1B3F1ED635DB}" srcOrd="6" destOrd="0" parTransId="{AEB742BC-955C-4D22-AAE3-F88AC533DDB2}" sibTransId="{A414291F-C39D-401B-9258-CDB4EFBBF6F4}"/>
    <dgm:cxn modelId="{01ED9C45-2B76-4F20-9BCC-ABE3CF06FCEB}" type="presOf" srcId="{CC260D27-D1CB-4FB6-935E-2E930E6F780E}" destId="{F65E13F9-2D0B-4579-95AF-9BABA5DE12E0}" srcOrd="0" destOrd="0" presId="urn:microsoft.com/office/officeart/2005/8/layout/default"/>
    <dgm:cxn modelId="{54E9CF65-ED80-4531-991F-1404D3DB46D4}" type="presOf" srcId="{4E135DA7-CEB9-46B6-A6C9-560E47F8AB51}" destId="{3E5ECC33-D60C-47E0-BCE7-1964BE3CBDAA}" srcOrd="0" destOrd="0" presId="urn:microsoft.com/office/officeart/2005/8/layout/default"/>
    <dgm:cxn modelId="{DC2E8F71-8CFB-481F-8CA7-B8F959D4544F}" srcId="{4E135DA7-CEB9-46B6-A6C9-560E47F8AB51}" destId="{CC260D27-D1CB-4FB6-935E-2E930E6F780E}" srcOrd="1" destOrd="0" parTransId="{7D0DA07F-5878-4C0E-8EC4-5F4AF2C388ED}" sibTransId="{C5B26CE4-80DF-4292-9B2A-32DE6EB518D7}"/>
    <dgm:cxn modelId="{8439A572-2A15-4C94-8497-1BADA9E995FF}" type="presOf" srcId="{FEA2BC2D-2AA9-45D9-AB1F-1B3F1ED635DB}" destId="{FC2225ED-9F7B-47C1-B7DC-C4F94B7163AB}" srcOrd="0" destOrd="0" presId="urn:microsoft.com/office/officeart/2005/8/layout/default"/>
    <dgm:cxn modelId="{DB8F7A79-3E5E-49BA-BCC9-47539AE85A3E}" type="presOf" srcId="{BD6ACBC3-6450-4345-876E-64334B4E4214}" destId="{C3F5ECF1-1733-4233-AC9C-E3AE9D3C1224}" srcOrd="0" destOrd="0" presId="urn:microsoft.com/office/officeart/2005/8/layout/default"/>
    <dgm:cxn modelId="{0B5FB37B-8321-4B11-BB06-D58F4ED0C1CA}" srcId="{4E135DA7-CEB9-46B6-A6C9-560E47F8AB51}" destId="{AA777C60-01B6-4F82-B044-E2287010A8C8}" srcOrd="7" destOrd="0" parTransId="{1F043942-B076-4712-9E71-A457A4795D40}" sibTransId="{67E5A0B4-E10B-4722-87AA-6621FD28CA16}"/>
    <dgm:cxn modelId="{D34B5DB7-9500-4ADB-9127-FF97A376A7FE}" type="presOf" srcId="{676B61E9-5AF0-4A8E-96BC-B46F3C68763E}" destId="{E27B8A9D-4DE6-452B-8E44-8C2CF0C9F962}" srcOrd="0" destOrd="0" presId="urn:microsoft.com/office/officeart/2005/8/layout/default"/>
    <dgm:cxn modelId="{6E8242CC-6CBF-4319-852B-DC33BDB5CA07}" type="presOf" srcId="{AA777C60-01B6-4F82-B044-E2287010A8C8}" destId="{EF76F8D3-66D8-413D-A268-820958F89D6C}" srcOrd="0" destOrd="0" presId="urn:microsoft.com/office/officeart/2005/8/layout/default"/>
    <dgm:cxn modelId="{B55646D0-C422-40D7-A686-EB1EB0208351}" type="presOf" srcId="{73A46717-FBFB-43AB-A068-F2A21E0A56A1}" destId="{F40123E9-A123-4D27-84F3-4690D521EC9F}" srcOrd="0" destOrd="0" presId="urn:microsoft.com/office/officeart/2005/8/layout/default"/>
    <dgm:cxn modelId="{5EEDA6DB-6966-4363-A2BD-B375BD87F45A}" type="presOf" srcId="{8AC5E5E5-2673-4C89-B789-E0D61C0EE6F9}" destId="{F1DE6914-860C-44C8-9B07-047B19E00536}" srcOrd="0" destOrd="0" presId="urn:microsoft.com/office/officeart/2005/8/layout/default"/>
    <dgm:cxn modelId="{297000E5-0CF4-46A0-A920-BF79C3D3C957}" type="presOf" srcId="{F3627ED3-BAB4-4986-ADA0-F46F24B19CB8}" destId="{DF9CE6F5-72E3-4BC8-A5A3-399EB20EF43C}" srcOrd="0" destOrd="0" presId="urn:microsoft.com/office/officeart/2005/8/layout/default"/>
    <dgm:cxn modelId="{F3132FCD-63D3-4F7D-BDCA-4074A762F58C}" type="presParOf" srcId="{3E5ECC33-D60C-47E0-BCE7-1964BE3CBDAA}" destId="{C3F5ECF1-1733-4233-AC9C-E3AE9D3C1224}" srcOrd="0" destOrd="0" presId="urn:microsoft.com/office/officeart/2005/8/layout/default"/>
    <dgm:cxn modelId="{3994892B-6819-4EDB-83AD-70D188FEC702}" type="presParOf" srcId="{3E5ECC33-D60C-47E0-BCE7-1964BE3CBDAA}" destId="{C503D207-5807-4EF3-9DB2-C449E15A21F3}" srcOrd="1" destOrd="0" presId="urn:microsoft.com/office/officeart/2005/8/layout/default"/>
    <dgm:cxn modelId="{2FAA464C-AFE2-41DD-96E7-382DFF779A5B}" type="presParOf" srcId="{3E5ECC33-D60C-47E0-BCE7-1964BE3CBDAA}" destId="{F65E13F9-2D0B-4579-95AF-9BABA5DE12E0}" srcOrd="2" destOrd="0" presId="urn:microsoft.com/office/officeart/2005/8/layout/default"/>
    <dgm:cxn modelId="{20D773C7-DDE9-4EBE-B475-0AF571684DC6}" type="presParOf" srcId="{3E5ECC33-D60C-47E0-BCE7-1964BE3CBDAA}" destId="{25E0C8C2-5222-4835-8799-DFA15AC03235}" srcOrd="3" destOrd="0" presId="urn:microsoft.com/office/officeart/2005/8/layout/default"/>
    <dgm:cxn modelId="{ABB86C9E-021E-4C49-90C2-33E0AC5191B7}" type="presParOf" srcId="{3E5ECC33-D60C-47E0-BCE7-1964BE3CBDAA}" destId="{E27B8A9D-4DE6-452B-8E44-8C2CF0C9F962}" srcOrd="4" destOrd="0" presId="urn:microsoft.com/office/officeart/2005/8/layout/default"/>
    <dgm:cxn modelId="{14A54C71-5932-4D3B-93CD-43B89753FCB4}" type="presParOf" srcId="{3E5ECC33-D60C-47E0-BCE7-1964BE3CBDAA}" destId="{EE26B262-4943-4788-88FD-299C97B71CBC}" srcOrd="5" destOrd="0" presId="urn:microsoft.com/office/officeart/2005/8/layout/default"/>
    <dgm:cxn modelId="{612B5641-801C-4792-9748-F1F0BE19B4E4}" type="presParOf" srcId="{3E5ECC33-D60C-47E0-BCE7-1964BE3CBDAA}" destId="{DF9CE6F5-72E3-4BC8-A5A3-399EB20EF43C}" srcOrd="6" destOrd="0" presId="urn:microsoft.com/office/officeart/2005/8/layout/default"/>
    <dgm:cxn modelId="{C7DFA78A-3970-40C4-A715-40890EABE558}" type="presParOf" srcId="{3E5ECC33-D60C-47E0-BCE7-1964BE3CBDAA}" destId="{D415C641-3A85-426F-AE5B-D72E6461AE20}" srcOrd="7" destOrd="0" presId="urn:microsoft.com/office/officeart/2005/8/layout/default"/>
    <dgm:cxn modelId="{C1B2CE4F-4A1E-4838-A9B3-11D9FBCEC533}" type="presParOf" srcId="{3E5ECC33-D60C-47E0-BCE7-1964BE3CBDAA}" destId="{F1DE6914-860C-44C8-9B07-047B19E00536}" srcOrd="8" destOrd="0" presId="urn:microsoft.com/office/officeart/2005/8/layout/default"/>
    <dgm:cxn modelId="{DF9729BA-395F-47F2-A03D-C8DB83EBBD26}" type="presParOf" srcId="{3E5ECC33-D60C-47E0-BCE7-1964BE3CBDAA}" destId="{01E48901-8305-45D0-936A-73FB73AD3DD7}" srcOrd="9" destOrd="0" presId="urn:microsoft.com/office/officeart/2005/8/layout/default"/>
    <dgm:cxn modelId="{04E96020-A749-4D88-8665-BC52CA6CCC57}" type="presParOf" srcId="{3E5ECC33-D60C-47E0-BCE7-1964BE3CBDAA}" destId="{F40123E9-A123-4D27-84F3-4690D521EC9F}" srcOrd="10" destOrd="0" presId="urn:microsoft.com/office/officeart/2005/8/layout/default"/>
    <dgm:cxn modelId="{C37F2BC5-A12C-41BA-8F3D-558EA924BE34}" type="presParOf" srcId="{3E5ECC33-D60C-47E0-BCE7-1964BE3CBDAA}" destId="{077B6287-AE07-47F6-AF92-FCFAD5F34861}" srcOrd="11" destOrd="0" presId="urn:microsoft.com/office/officeart/2005/8/layout/default"/>
    <dgm:cxn modelId="{AED46BF4-437C-4DBD-8550-156E7215935D}" type="presParOf" srcId="{3E5ECC33-D60C-47E0-BCE7-1964BE3CBDAA}" destId="{FC2225ED-9F7B-47C1-B7DC-C4F94B7163AB}" srcOrd="12" destOrd="0" presId="urn:microsoft.com/office/officeart/2005/8/layout/default"/>
    <dgm:cxn modelId="{49AC1570-E5F2-46FB-B0C2-95162B2F73BC}" type="presParOf" srcId="{3E5ECC33-D60C-47E0-BCE7-1964BE3CBDAA}" destId="{93E6CE72-50AC-4C86-8218-3E6BFDBB17F6}" srcOrd="13" destOrd="0" presId="urn:microsoft.com/office/officeart/2005/8/layout/default"/>
    <dgm:cxn modelId="{69DDA20F-7A56-4AD6-AE31-E6DDDC4FA4AF}" type="presParOf" srcId="{3E5ECC33-D60C-47E0-BCE7-1964BE3CBDAA}" destId="{EF76F8D3-66D8-413D-A268-820958F89D6C}" srcOrd="1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E0DF6B8A-BBAD-4459-9140-8523A936068F}" type="doc">
      <dgm:prSet loTypeId="urn:microsoft.com/office/officeart/2008/layout/LinedList" loCatId="list" qsTypeId="urn:microsoft.com/office/officeart/2005/8/quickstyle/simple5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5B57B91F-CB57-496D-89D1-023D8E8C856A}">
      <dgm:prSet custT="1"/>
      <dgm:spPr/>
      <dgm:t>
        <a:bodyPr/>
        <a:lstStyle/>
        <a:p>
          <a:r>
            <a:rPr lang="en-US" sz="2400" b="1" dirty="0">
              <a:latin typeface="Nunito" pitchFamily="2" charset="0"/>
            </a:rPr>
            <a:t>Focus your needs </a:t>
          </a:r>
          <a:r>
            <a:rPr lang="en-US" sz="2400" dirty="0">
              <a:latin typeface="Nunito" pitchFamily="2" charset="0"/>
            </a:rPr>
            <a:t>– What kind of people do you need?</a:t>
          </a:r>
        </a:p>
      </dgm:t>
    </dgm:pt>
    <dgm:pt modelId="{2FE24980-77A5-42BE-80D7-CB2D7AD6A5D4}" type="parTrans" cxnId="{323741DD-A8D6-4803-B2BA-B17AE48D9292}">
      <dgm:prSet/>
      <dgm:spPr/>
      <dgm:t>
        <a:bodyPr/>
        <a:lstStyle/>
        <a:p>
          <a:endParaRPr lang="en-US" sz="2400">
            <a:latin typeface="Nunito" pitchFamily="2" charset="0"/>
          </a:endParaRPr>
        </a:p>
      </dgm:t>
    </dgm:pt>
    <dgm:pt modelId="{10148225-5075-4CBD-AAD0-91976AEC72BD}" type="sibTrans" cxnId="{323741DD-A8D6-4803-B2BA-B17AE48D9292}">
      <dgm:prSet/>
      <dgm:spPr/>
      <dgm:t>
        <a:bodyPr/>
        <a:lstStyle/>
        <a:p>
          <a:endParaRPr lang="en-US" sz="2400">
            <a:latin typeface="Nunito" pitchFamily="2" charset="0"/>
          </a:endParaRPr>
        </a:p>
      </dgm:t>
    </dgm:pt>
    <dgm:pt modelId="{30D3E45F-BDDE-482A-8367-0D3534E1A3A7}">
      <dgm:prSet custT="1"/>
      <dgm:spPr/>
      <dgm:t>
        <a:bodyPr/>
        <a:lstStyle/>
        <a:p>
          <a:r>
            <a:rPr lang="en-US" sz="2400" b="1" dirty="0">
              <a:latin typeface="Nunito" pitchFamily="2" charset="0"/>
            </a:rPr>
            <a:t>Clearly highlight the demands of your study </a:t>
          </a:r>
          <a:r>
            <a:rPr lang="en-US" sz="2400" dirty="0">
              <a:latin typeface="Nunito" pitchFamily="2" charset="0"/>
            </a:rPr>
            <a:t>– Who would be the most appropriate and relevant?</a:t>
          </a:r>
        </a:p>
      </dgm:t>
    </dgm:pt>
    <dgm:pt modelId="{18C78A42-044C-47E3-9E0D-AF1FBBA7E38A}" type="parTrans" cxnId="{93FD7006-D412-4319-A9EB-93A0E8A3B1FE}">
      <dgm:prSet/>
      <dgm:spPr/>
      <dgm:t>
        <a:bodyPr/>
        <a:lstStyle/>
        <a:p>
          <a:endParaRPr lang="en-US" sz="2400">
            <a:latin typeface="Nunito" pitchFamily="2" charset="0"/>
          </a:endParaRPr>
        </a:p>
      </dgm:t>
    </dgm:pt>
    <dgm:pt modelId="{2932F3E1-5468-4559-B3E4-F4978BF0173B}" type="sibTrans" cxnId="{93FD7006-D412-4319-A9EB-93A0E8A3B1FE}">
      <dgm:prSet/>
      <dgm:spPr/>
      <dgm:t>
        <a:bodyPr/>
        <a:lstStyle/>
        <a:p>
          <a:endParaRPr lang="en-US" sz="2400">
            <a:latin typeface="Nunito" pitchFamily="2" charset="0"/>
          </a:endParaRPr>
        </a:p>
      </dgm:t>
    </dgm:pt>
    <dgm:pt modelId="{B4A4D545-F479-4DCC-B512-D7AA5089F7D7}">
      <dgm:prSet custT="1"/>
      <dgm:spPr/>
      <dgm:t>
        <a:bodyPr/>
        <a:lstStyle/>
        <a:p>
          <a:r>
            <a:rPr lang="en-US" sz="2400" b="1" dirty="0">
              <a:latin typeface="Nunito" pitchFamily="2" charset="0"/>
            </a:rPr>
            <a:t>Do not settle for the easy way </a:t>
          </a:r>
          <a:r>
            <a:rPr lang="en-US" sz="2400" dirty="0">
              <a:latin typeface="Nunito" pitchFamily="2" charset="0"/>
            </a:rPr>
            <a:t>– Decide objectively and unbiasedly who would be the most suitable for your requirements</a:t>
          </a:r>
        </a:p>
      </dgm:t>
    </dgm:pt>
    <dgm:pt modelId="{635D2987-CC10-4B9E-A552-264EAC725396}" type="parTrans" cxnId="{7747F7FF-5ADF-48AB-A6A2-236E89BD6208}">
      <dgm:prSet/>
      <dgm:spPr/>
      <dgm:t>
        <a:bodyPr/>
        <a:lstStyle/>
        <a:p>
          <a:endParaRPr lang="en-US" sz="2400">
            <a:latin typeface="Nunito" pitchFamily="2" charset="0"/>
          </a:endParaRPr>
        </a:p>
      </dgm:t>
    </dgm:pt>
    <dgm:pt modelId="{54FCF1DB-D75C-484A-955A-C162573739DD}" type="sibTrans" cxnId="{7747F7FF-5ADF-48AB-A6A2-236E89BD6208}">
      <dgm:prSet/>
      <dgm:spPr/>
      <dgm:t>
        <a:bodyPr/>
        <a:lstStyle/>
        <a:p>
          <a:endParaRPr lang="en-US" sz="2400">
            <a:latin typeface="Nunito" pitchFamily="2" charset="0"/>
          </a:endParaRPr>
        </a:p>
      </dgm:t>
    </dgm:pt>
    <dgm:pt modelId="{93325ED7-4222-41BB-A6E7-621333BEA231}" type="pres">
      <dgm:prSet presAssocID="{E0DF6B8A-BBAD-4459-9140-8523A936068F}" presName="vert0" presStyleCnt="0">
        <dgm:presLayoutVars>
          <dgm:dir/>
          <dgm:animOne val="branch"/>
          <dgm:animLvl val="lvl"/>
        </dgm:presLayoutVars>
      </dgm:prSet>
      <dgm:spPr/>
    </dgm:pt>
    <dgm:pt modelId="{8E9697B7-2ABE-4E3A-A316-904C7BD76828}" type="pres">
      <dgm:prSet presAssocID="{5B57B91F-CB57-496D-89D1-023D8E8C856A}" presName="thickLine" presStyleLbl="alignNode1" presStyleIdx="0" presStyleCnt="3"/>
      <dgm:spPr/>
    </dgm:pt>
    <dgm:pt modelId="{2C0C9DA0-65B8-481B-9E68-795DC7C24069}" type="pres">
      <dgm:prSet presAssocID="{5B57B91F-CB57-496D-89D1-023D8E8C856A}" presName="horz1" presStyleCnt="0"/>
      <dgm:spPr/>
    </dgm:pt>
    <dgm:pt modelId="{4AA4976B-610A-46D7-A7A2-D4C330EDB75B}" type="pres">
      <dgm:prSet presAssocID="{5B57B91F-CB57-496D-89D1-023D8E8C856A}" presName="tx1" presStyleLbl="revTx" presStyleIdx="0" presStyleCnt="3"/>
      <dgm:spPr/>
    </dgm:pt>
    <dgm:pt modelId="{B2C23337-85C0-431A-B5F4-D74D5B6A64B8}" type="pres">
      <dgm:prSet presAssocID="{5B57B91F-CB57-496D-89D1-023D8E8C856A}" presName="vert1" presStyleCnt="0"/>
      <dgm:spPr/>
    </dgm:pt>
    <dgm:pt modelId="{49C4D814-07D4-442F-A05F-468090DF166C}" type="pres">
      <dgm:prSet presAssocID="{30D3E45F-BDDE-482A-8367-0D3534E1A3A7}" presName="thickLine" presStyleLbl="alignNode1" presStyleIdx="1" presStyleCnt="3"/>
      <dgm:spPr/>
    </dgm:pt>
    <dgm:pt modelId="{DC96882D-F517-4DC2-B3D5-4505FCC0376E}" type="pres">
      <dgm:prSet presAssocID="{30D3E45F-BDDE-482A-8367-0D3534E1A3A7}" presName="horz1" presStyleCnt="0"/>
      <dgm:spPr/>
    </dgm:pt>
    <dgm:pt modelId="{D2A6A828-D259-4550-B974-3B1562E3E700}" type="pres">
      <dgm:prSet presAssocID="{30D3E45F-BDDE-482A-8367-0D3534E1A3A7}" presName="tx1" presStyleLbl="revTx" presStyleIdx="1" presStyleCnt="3"/>
      <dgm:spPr/>
    </dgm:pt>
    <dgm:pt modelId="{CBC4FB8F-3EC3-4EFE-927D-03376296A4D4}" type="pres">
      <dgm:prSet presAssocID="{30D3E45F-BDDE-482A-8367-0D3534E1A3A7}" presName="vert1" presStyleCnt="0"/>
      <dgm:spPr/>
    </dgm:pt>
    <dgm:pt modelId="{15267D1B-F04A-4ABE-97C6-C71FF38D996F}" type="pres">
      <dgm:prSet presAssocID="{B4A4D545-F479-4DCC-B512-D7AA5089F7D7}" presName="thickLine" presStyleLbl="alignNode1" presStyleIdx="2" presStyleCnt="3"/>
      <dgm:spPr/>
    </dgm:pt>
    <dgm:pt modelId="{59AA43A0-1025-418B-B2E8-22E334E85794}" type="pres">
      <dgm:prSet presAssocID="{B4A4D545-F479-4DCC-B512-D7AA5089F7D7}" presName="horz1" presStyleCnt="0"/>
      <dgm:spPr/>
    </dgm:pt>
    <dgm:pt modelId="{C3F26160-F58D-4F20-B81A-EAAFEC4D2BA4}" type="pres">
      <dgm:prSet presAssocID="{B4A4D545-F479-4DCC-B512-D7AA5089F7D7}" presName="tx1" presStyleLbl="revTx" presStyleIdx="2" presStyleCnt="3"/>
      <dgm:spPr/>
    </dgm:pt>
    <dgm:pt modelId="{E75BA5A2-15E6-42DD-BAD1-0DA1F669A98D}" type="pres">
      <dgm:prSet presAssocID="{B4A4D545-F479-4DCC-B512-D7AA5089F7D7}" presName="vert1" presStyleCnt="0"/>
      <dgm:spPr/>
    </dgm:pt>
  </dgm:ptLst>
  <dgm:cxnLst>
    <dgm:cxn modelId="{93FD7006-D412-4319-A9EB-93A0E8A3B1FE}" srcId="{E0DF6B8A-BBAD-4459-9140-8523A936068F}" destId="{30D3E45F-BDDE-482A-8367-0D3534E1A3A7}" srcOrd="1" destOrd="0" parTransId="{18C78A42-044C-47E3-9E0D-AF1FBBA7E38A}" sibTransId="{2932F3E1-5468-4559-B3E4-F4978BF0173B}"/>
    <dgm:cxn modelId="{39C3558A-C80E-4CC1-B92F-C0679AF0AE8A}" type="presOf" srcId="{5B57B91F-CB57-496D-89D1-023D8E8C856A}" destId="{4AA4976B-610A-46D7-A7A2-D4C330EDB75B}" srcOrd="0" destOrd="0" presId="urn:microsoft.com/office/officeart/2008/layout/LinedList"/>
    <dgm:cxn modelId="{31D71FA7-BCBE-4757-B6CB-85E331BFA8EB}" type="presOf" srcId="{30D3E45F-BDDE-482A-8367-0D3534E1A3A7}" destId="{D2A6A828-D259-4550-B974-3B1562E3E700}" srcOrd="0" destOrd="0" presId="urn:microsoft.com/office/officeart/2008/layout/LinedList"/>
    <dgm:cxn modelId="{64A0C1B0-BF1D-483C-96F2-5E7F9D2F5161}" type="presOf" srcId="{B4A4D545-F479-4DCC-B512-D7AA5089F7D7}" destId="{C3F26160-F58D-4F20-B81A-EAAFEC4D2BA4}" srcOrd="0" destOrd="0" presId="urn:microsoft.com/office/officeart/2008/layout/LinedList"/>
    <dgm:cxn modelId="{323741DD-A8D6-4803-B2BA-B17AE48D9292}" srcId="{E0DF6B8A-BBAD-4459-9140-8523A936068F}" destId="{5B57B91F-CB57-496D-89D1-023D8E8C856A}" srcOrd="0" destOrd="0" parTransId="{2FE24980-77A5-42BE-80D7-CB2D7AD6A5D4}" sibTransId="{10148225-5075-4CBD-AAD0-91976AEC72BD}"/>
    <dgm:cxn modelId="{63B720F4-B508-4661-8BE2-FBD1A370EA90}" type="presOf" srcId="{E0DF6B8A-BBAD-4459-9140-8523A936068F}" destId="{93325ED7-4222-41BB-A6E7-621333BEA231}" srcOrd="0" destOrd="0" presId="urn:microsoft.com/office/officeart/2008/layout/LinedList"/>
    <dgm:cxn modelId="{7747F7FF-5ADF-48AB-A6A2-236E89BD6208}" srcId="{E0DF6B8A-BBAD-4459-9140-8523A936068F}" destId="{B4A4D545-F479-4DCC-B512-D7AA5089F7D7}" srcOrd="2" destOrd="0" parTransId="{635D2987-CC10-4B9E-A552-264EAC725396}" sibTransId="{54FCF1DB-D75C-484A-955A-C162573739DD}"/>
    <dgm:cxn modelId="{91996B19-8A81-4661-B853-F6A62CA8C1D1}" type="presParOf" srcId="{93325ED7-4222-41BB-A6E7-621333BEA231}" destId="{8E9697B7-2ABE-4E3A-A316-904C7BD76828}" srcOrd="0" destOrd="0" presId="urn:microsoft.com/office/officeart/2008/layout/LinedList"/>
    <dgm:cxn modelId="{187BD0B5-7FCF-4469-8057-E8B4C9D50D21}" type="presParOf" srcId="{93325ED7-4222-41BB-A6E7-621333BEA231}" destId="{2C0C9DA0-65B8-481B-9E68-795DC7C24069}" srcOrd="1" destOrd="0" presId="urn:microsoft.com/office/officeart/2008/layout/LinedList"/>
    <dgm:cxn modelId="{E7C95679-F002-4B9A-B109-CE6AE1982E29}" type="presParOf" srcId="{2C0C9DA0-65B8-481B-9E68-795DC7C24069}" destId="{4AA4976B-610A-46D7-A7A2-D4C330EDB75B}" srcOrd="0" destOrd="0" presId="urn:microsoft.com/office/officeart/2008/layout/LinedList"/>
    <dgm:cxn modelId="{77E1CCC6-FCC7-410A-97AA-C6466FC05BB2}" type="presParOf" srcId="{2C0C9DA0-65B8-481B-9E68-795DC7C24069}" destId="{B2C23337-85C0-431A-B5F4-D74D5B6A64B8}" srcOrd="1" destOrd="0" presId="urn:microsoft.com/office/officeart/2008/layout/LinedList"/>
    <dgm:cxn modelId="{A72B8EFC-67FD-449B-ADE4-9C8BE1F20461}" type="presParOf" srcId="{93325ED7-4222-41BB-A6E7-621333BEA231}" destId="{49C4D814-07D4-442F-A05F-468090DF166C}" srcOrd="2" destOrd="0" presId="urn:microsoft.com/office/officeart/2008/layout/LinedList"/>
    <dgm:cxn modelId="{14398D0B-DF74-483D-9CCF-C858F96C447B}" type="presParOf" srcId="{93325ED7-4222-41BB-A6E7-621333BEA231}" destId="{DC96882D-F517-4DC2-B3D5-4505FCC0376E}" srcOrd="3" destOrd="0" presId="urn:microsoft.com/office/officeart/2008/layout/LinedList"/>
    <dgm:cxn modelId="{3F418718-3CA4-421E-8E30-14C0EAF4BD39}" type="presParOf" srcId="{DC96882D-F517-4DC2-B3D5-4505FCC0376E}" destId="{D2A6A828-D259-4550-B974-3B1562E3E700}" srcOrd="0" destOrd="0" presId="urn:microsoft.com/office/officeart/2008/layout/LinedList"/>
    <dgm:cxn modelId="{98FC48CD-3264-49F5-9823-583104789A34}" type="presParOf" srcId="{DC96882D-F517-4DC2-B3D5-4505FCC0376E}" destId="{CBC4FB8F-3EC3-4EFE-927D-03376296A4D4}" srcOrd="1" destOrd="0" presId="urn:microsoft.com/office/officeart/2008/layout/LinedList"/>
    <dgm:cxn modelId="{E0D7600D-98D1-4714-B73C-54A8E4B51362}" type="presParOf" srcId="{93325ED7-4222-41BB-A6E7-621333BEA231}" destId="{15267D1B-F04A-4ABE-97C6-C71FF38D996F}" srcOrd="4" destOrd="0" presId="urn:microsoft.com/office/officeart/2008/layout/LinedList"/>
    <dgm:cxn modelId="{D8AF3519-38A9-4CD5-8854-E359E346F7B9}" type="presParOf" srcId="{93325ED7-4222-41BB-A6E7-621333BEA231}" destId="{59AA43A0-1025-418B-B2E8-22E334E85794}" srcOrd="5" destOrd="0" presId="urn:microsoft.com/office/officeart/2008/layout/LinedList"/>
    <dgm:cxn modelId="{7E484A93-80C0-4D66-9A25-51AA15B06A09}" type="presParOf" srcId="{59AA43A0-1025-418B-B2E8-22E334E85794}" destId="{C3F26160-F58D-4F20-B81A-EAAFEC4D2BA4}" srcOrd="0" destOrd="0" presId="urn:microsoft.com/office/officeart/2008/layout/LinedList"/>
    <dgm:cxn modelId="{0B46699C-A099-41F1-ADCB-3A5E1CD95B3A}" type="presParOf" srcId="{59AA43A0-1025-418B-B2E8-22E334E85794}" destId="{E75BA5A2-15E6-42DD-BAD1-0DA1F669A98D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2BFA7946-0B6C-4BDF-A1F8-AEA42E324E77}" type="doc">
      <dgm:prSet loTypeId="urn:microsoft.com/office/officeart/2008/layout/LinedList" loCatId="list" qsTypeId="urn:microsoft.com/office/officeart/2005/8/quickstyle/simple5" qsCatId="simple" csTypeId="urn:microsoft.com/office/officeart/2005/8/colors/accent1_5" csCatId="accent1" phldr="1"/>
      <dgm:spPr/>
      <dgm:t>
        <a:bodyPr/>
        <a:lstStyle/>
        <a:p>
          <a:endParaRPr lang="en-US"/>
        </a:p>
      </dgm:t>
    </dgm:pt>
    <dgm:pt modelId="{94582DFC-3C9A-47CD-BDCB-3E372FFA07B8}">
      <dgm:prSet custT="1"/>
      <dgm:spPr/>
      <dgm:t>
        <a:bodyPr/>
        <a:lstStyle/>
        <a:p>
          <a:r>
            <a:rPr lang="en-US" sz="2400" b="1" dirty="0"/>
            <a:t>Reach out to potential subjects </a:t>
          </a:r>
          <a:r>
            <a:rPr lang="en-US" sz="2400" dirty="0"/>
            <a:t>– Follow the guidelines of technical communication</a:t>
          </a:r>
        </a:p>
      </dgm:t>
    </dgm:pt>
    <dgm:pt modelId="{08887F0D-7C76-4BF5-B1B3-AB8B7ED7C96F}" type="parTrans" cxnId="{372D78D5-80DE-4015-BA11-905021D7BF24}">
      <dgm:prSet/>
      <dgm:spPr/>
      <dgm:t>
        <a:bodyPr/>
        <a:lstStyle/>
        <a:p>
          <a:endParaRPr lang="en-US" sz="2400"/>
        </a:p>
      </dgm:t>
    </dgm:pt>
    <dgm:pt modelId="{247C7A69-CB4B-4B16-9AC1-D6E715731C09}" type="sibTrans" cxnId="{372D78D5-80DE-4015-BA11-905021D7BF24}">
      <dgm:prSet/>
      <dgm:spPr/>
      <dgm:t>
        <a:bodyPr/>
        <a:lstStyle/>
        <a:p>
          <a:endParaRPr lang="en-US" sz="2400"/>
        </a:p>
      </dgm:t>
    </dgm:pt>
    <dgm:pt modelId="{16762228-BE77-4CF9-8511-630972F36D5C}">
      <dgm:prSet custT="1"/>
      <dgm:spPr/>
      <dgm:t>
        <a:bodyPr/>
        <a:lstStyle/>
        <a:p>
          <a:r>
            <a:rPr lang="en-US" sz="2400" b="1" dirty="0"/>
            <a:t>Do not assume everyone will respond positively </a:t>
          </a:r>
          <a:r>
            <a:rPr lang="en-US" sz="2400" dirty="0"/>
            <a:t>– Always keep a backup; Reach out to more people than you need </a:t>
          </a:r>
        </a:p>
      </dgm:t>
    </dgm:pt>
    <dgm:pt modelId="{4843408B-A389-4758-852D-5F0F31BE49B3}" type="parTrans" cxnId="{203C710A-8756-435B-A9D8-D5C1DEB9A7EC}">
      <dgm:prSet/>
      <dgm:spPr/>
      <dgm:t>
        <a:bodyPr/>
        <a:lstStyle/>
        <a:p>
          <a:endParaRPr lang="en-US" sz="2400"/>
        </a:p>
      </dgm:t>
    </dgm:pt>
    <dgm:pt modelId="{F2A9AD09-9B45-46CC-9BAE-FD34613340B6}" type="sibTrans" cxnId="{203C710A-8756-435B-A9D8-D5C1DEB9A7EC}">
      <dgm:prSet/>
      <dgm:spPr/>
      <dgm:t>
        <a:bodyPr/>
        <a:lstStyle/>
        <a:p>
          <a:endParaRPr lang="en-US" sz="2400"/>
        </a:p>
      </dgm:t>
    </dgm:pt>
    <dgm:pt modelId="{5C9A8686-7224-4251-AEAC-51C01FC74794}" type="pres">
      <dgm:prSet presAssocID="{2BFA7946-0B6C-4BDF-A1F8-AEA42E324E77}" presName="vert0" presStyleCnt="0">
        <dgm:presLayoutVars>
          <dgm:dir/>
          <dgm:animOne val="branch"/>
          <dgm:animLvl val="lvl"/>
        </dgm:presLayoutVars>
      </dgm:prSet>
      <dgm:spPr/>
    </dgm:pt>
    <dgm:pt modelId="{AEEE35B2-B5C5-4996-819F-0B82254980F8}" type="pres">
      <dgm:prSet presAssocID="{94582DFC-3C9A-47CD-BDCB-3E372FFA07B8}" presName="thickLine" presStyleLbl="alignNode1" presStyleIdx="0" presStyleCnt="2"/>
      <dgm:spPr/>
    </dgm:pt>
    <dgm:pt modelId="{D864987B-3F17-4A60-B178-984A2337F697}" type="pres">
      <dgm:prSet presAssocID="{94582DFC-3C9A-47CD-BDCB-3E372FFA07B8}" presName="horz1" presStyleCnt="0"/>
      <dgm:spPr/>
    </dgm:pt>
    <dgm:pt modelId="{62684DFC-CFBA-4EAD-9EB8-3A869BFA1BDA}" type="pres">
      <dgm:prSet presAssocID="{94582DFC-3C9A-47CD-BDCB-3E372FFA07B8}" presName="tx1" presStyleLbl="revTx" presStyleIdx="0" presStyleCnt="2"/>
      <dgm:spPr/>
    </dgm:pt>
    <dgm:pt modelId="{81F9575B-907C-41C8-AEB9-D0AA57CB883D}" type="pres">
      <dgm:prSet presAssocID="{94582DFC-3C9A-47CD-BDCB-3E372FFA07B8}" presName="vert1" presStyleCnt="0"/>
      <dgm:spPr/>
    </dgm:pt>
    <dgm:pt modelId="{2A6AAFF2-636C-4621-A90A-F757E431ADE6}" type="pres">
      <dgm:prSet presAssocID="{16762228-BE77-4CF9-8511-630972F36D5C}" presName="thickLine" presStyleLbl="alignNode1" presStyleIdx="1" presStyleCnt="2"/>
      <dgm:spPr/>
    </dgm:pt>
    <dgm:pt modelId="{B887B6E9-133A-445F-AF6C-BE066D7C57B8}" type="pres">
      <dgm:prSet presAssocID="{16762228-BE77-4CF9-8511-630972F36D5C}" presName="horz1" presStyleCnt="0"/>
      <dgm:spPr/>
    </dgm:pt>
    <dgm:pt modelId="{AE0DCADC-6DF5-4EF2-95B7-EC150AFCE0A8}" type="pres">
      <dgm:prSet presAssocID="{16762228-BE77-4CF9-8511-630972F36D5C}" presName="tx1" presStyleLbl="revTx" presStyleIdx="1" presStyleCnt="2"/>
      <dgm:spPr/>
    </dgm:pt>
    <dgm:pt modelId="{007BAF5A-13A7-4BB4-B052-76A03E2EEFDD}" type="pres">
      <dgm:prSet presAssocID="{16762228-BE77-4CF9-8511-630972F36D5C}" presName="vert1" presStyleCnt="0"/>
      <dgm:spPr/>
    </dgm:pt>
  </dgm:ptLst>
  <dgm:cxnLst>
    <dgm:cxn modelId="{203C710A-8756-435B-A9D8-D5C1DEB9A7EC}" srcId="{2BFA7946-0B6C-4BDF-A1F8-AEA42E324E77}" destId="{16762228-BE77-4CF9-8511-630972F36D5C}" srcOrd="1" destOrd="0" parTransId="{4843408B-A389-4758-852D-5F0F31BE49B3}" sibTransId="{F2A9AD09-9B45-46CC-9BAE-FD34613340B6}"/>
    <dgm:cxn modelId="{6F6CBB23-595E-4DBB-AEA6-1B5756CFCAE1}" type="presOf" srcId="{16762228-BE77-4CF9-8511-630972F36D5C}" destId="{AE0DCADC-6DF5-4EF2-95B7-EC150AFCE0A8}" srcOrd="0" destOrd="0" presId="urn:microsoft.com/office/officeart/2008/layout/LinedList"/>
    <dgm:cxn modelId="{90400F97-04A3-4B7A-A94D-B641E93C3D0A}" type="presOf" srcId="{2BFA7946-0B6C-4BDF-A1F8-AEA42E324E77}" destId="{5C9A8686-7224-4251-AEAC-51C01FC74794}" srcOrd="0" destOrd="0" presId="urn:microsoft.com/office/officeart/2008/layout/LinedList"/>
    <dgm:cxn modelId="{372D78D5-80DE-4015-BA11-905021D7BF24}" srcId="{2BFA7946-0B6C-4BDF-A1F8-AEA42E324E77}" destId="{94582DFC-3C9A-47CD-BDCB-3E372FFA07B8}" srcOrd="0" destOrd="0" parTransId="{08887F0D-7C76-4BF5-B1B3-AB8B7ED7C96F}" sibTransId="{247C7A69-CB4B-4B16-9AC1-D6E715731C09}"/>
    <dgm:cxn modelId="{2CC410FF-7387-4F0D-AD69-2D7122C70595}" type="presOf" srcId="{94582DFC-3C9A-47CD-BDCB-3E372FFA07B8}" destId="{62684DFC-CFBA-4EAD-9EB8-3A869BFA1BDA}" srcOrd="0" destOrd="0" presId="urn:microsoft.com/office/officeart/2008/layout/LinedList"/>
    <dgm:cxn modelId="{63198E86-8622-413E-B8C6-2F5E83C50A5A}" type="presParOf" srcId="{5C9A8686-7224-4251-AEAC-51C01FC74794}" destId="{AEEE35B2-B5C5-4996-819F-0B82254980F8}" srcOrd="0" destOrd="0" presId="urn:microsoft.com/office/officeart/2008/layout/LinedList"/>
    <dgm:cxn modelId="{1CDAF082-14DB-4E2F-A3EF-204CB519E716}" type="presParOf" srcId="{5C9A8686-7224-4251-AEAC-51C01FC74794}" destId="{D864987B-3F17-4A60-B178-984A2337F697}" srcOrd="1" destOrd="0" presId="urn:microsoft.com/office/officeart/2008/layout/LinedList"/>
    <dgm:cxn modelId="{FA533D66-3519-4592-A3EC-22D0901E74DC}" type="presParOf" srcId="{D864987B-3F17-4A60-B178-984A2337F697}" destId="{62684DFC-CFBA-4EAD-9EB8-3A869BFA1BDA}" srcOrd="0" destOrd="0" presId="urn:microsoft.com/office/officeart/2008/layout/LinedList"/>
    <dgm:cxn modelId="{5A54BB32-FFEF-4995-BB32-4E29CF0B0A1C}" type="presParOf" srcId="{D864987B-3F17-4A60-B178-984A2337F697}" destId="{81F9575B-907C-41C8-AEB9-D0AA57CB883D}" srcOrd="1" destOrd="0" presId="urn:microsoft.com/office/officeart/2008/layout/LinedList"/>
    <dgm:cxn modelId="{83BCEFDC-96FB-48F2-B9E2-C514C29CCB4B}" type="presParOf" srcId="{5C9A8686-7224-4251-AEAC-51C01FC74794}" destId="{2A6AAFF2-636C-4621-A90A-F757E431ADE6}" srcOrd="2" destOrd="0" presId="urn:microsoft.com/office/officeart/2008/layout/LinedList"/>
    <dgm:cxn modelId="{EC237ACE-3A0C-49BE-9548-39B2C7C1087D}" type="presParOf" srcId="{5C9A8686-7224-4251-AEAC-51C01FC74794}" destId="{B887B6E9-133A-445F-AF6C-BE066D7C57B8}" srcOrd="3" destOrd="0" presId="urn:microsoft.com/office/officeart/2008/layout/LinedList"/>
    <dgm:cxn modelId="{795026D8-3EB9-4FD2-A1BA-49D6A79D82D9}" type="presParOf" srcId="{B887B6E9-133A-445F-AF6C-BE066D7C57B8}" destId="{AE0DCADC-6DF5-4EF2-95B7-EC150AFCE0A8}" srcOrd="0" destOrd="0" presId="urn:microsoft.com/office/officeart/2008/layout/LinedList"/>
    <dgm:cxn modelId="{C1EA9128-E6CA-4690-A3B9-05AC02F74646}" type="presParOf" srcId="{B887B6E9-133A-445F-AF6C-BE066D7C57B8}" destId="{007BAF5A-13A7-4BB4-B052-76A03E2EEFDD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715673CE-65E1-478C-A9ED-436416AE4A27}" type="doc">
      <dgm:prSet loTypeId="urn:microsoft.com/office/officeart/2008/layout/VerticalAccentList" loCatId="list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GB"/>
        </a:p>
      </dgm:t>
    </dgm:pt>
    <dgm:pt modelId="{CF00C92C-848E-4261-8161-AE6CDE5CECFC}">
      <dgm:prSet phldrT="[Text]" custT="1"/>
      <dgm:spPr/>
      <dgm:t>
        <a:bodyPr/>
        <a:lstStyle/>
        <a:p>
          <a:r>
            <a:rPr lang="en-US" sz="1800" b="1" dirty="0">
              <a:latin typeface="Nunito" pitchFamily="2" charset="0"/>
            </a:rPr>
            <a:t>Ethical Guidelines </a:t>
          </a:r>
          <a:endParaRPr lang="en-GB" sz="1800" b="1" dirty="0">
            <a:latin typeface="Nunito" pitchFamily="2" charset="0"/>
          </a:endParaRPr>
        </a:p>
      </dgm:t>
    </dgm:pt>
    <dgm:pt modelId="{7E67EB82-4B70-441E-87A8-E68A52374894}" type="parTrans" cxnId="{CA487E71-A359-4187-A92B-2E2E9420477E}">
      <dgm:prSet/>
      <dgm:spPr/>
      <dgm:t>
        <a:bodyPr/>
        <a:lstStyle/>
        <a:p>
          <a:endParaRPr lang="en-GB" sz="1800">
            <a:latin typeface="Nunito" pitchFamily="2" charset="0"/>
          </a:endParaRPr>
        </a:p>
      </dgm:t>
    </dgm:pt>
    <dgm:pt modelId="{88F3ED76-D0E7-4505-8546-5FA5BA24958F}" type="sibTrans" cxnId="{CA487E71-A359-4187-A92B-2E2E9420477E}">
      <dgm:prSet/>
      <dgm:spPr/>
      <dgm:t>
        <a:bodyPr/>
        <a:lstStyle/>
        <a:p>
          <a:endParaRPr lang="en-GB" sz="1800">
            <a:latin typeface="Nunito" pitchFamily="2" charset="0"/>
          </a:endParaRPr>
        </a:p>
      </dgm:t>
    </dgm:pt>
    <dgm:pt modelId="{D6FEE4B5-B23A-49E4-9AE5-AE99270E5093}">
      <dgm:prSet phldrT="[Text]" custT="1"/>
      <dgm:spPr/>
      <dgm:t>
        <a:bodyPr/>
        <a:lstStyle/>
        <a:p>
          <a:r>
            <a:rPr lang="en-US" sz="1800" dirty="0">
              <a:latin typeface="Nunito" pitchFamily="2" charset="0"/>
            </a:rPr>
            <a:t>Always ask for consent</a:t>
          </a:r>
          <a:endParaRPr lang="en-GB" sz="1800" dirty="0">
            <a:latin typeface="Nunito" pitchFamily="2" charset="0"/>
          </a:endParaRPr>
        </a:p>
      </dgm:t>
    </dgm:pt>
    <dgm:pt modelId="{60FAB250-EB9E-45F6-9FFF-C4DE5D414274}" type="parTrans" cxnId="{F6570B91-6BCD-4FA0-9E53-33FE3A279703}">
      <dgm:prSet/>
      <dgm:spPr/>
      <dgm:t>
        <a:bodyPr/>
        <a:lstStyle/>
        <a:p>
          <a:endParaRPr lang="en-GB" sz="1800">
            <a:latin typeface="Nunito" pitchFamily="2" charset="0"/>
          </a:endParaRPr>
        </a:p>
      </dgm:t>
    </dgm:pt>
    <dgm:pt modelId="{2C19F65B-ED6C-4829-BB7E-5615F1678787}" type="sibTrans" cxnId="{F6570B91-6BCD-4FA0-9E53-33FE3A279703}">
      <dgm:prSet/>
      <dgm:spPr/>
      <dgm:t>
        <a:bodyPr/>
        <a:lstStyle/>
        <a:p>
          <a:endParaRPr lang="en-GB" sz="1800">
            <a:latin typeface="Nunito" pitchFamily="2" charset="0"/>
          </a:endParaRPr>
        </a:p>
      </dgm:t>
    </dgm:pt>
    <dgm:pt modelId="{A7AC9BD7-27AF-429D-94C9-DF0DF09B5689}">
      <dgm:prSet phldrT="[Text]" custT="1"/>
      <dgm:spPr/>
      <dgm:t>
        <a:bodyPr/>
        <a:lstStyle/>
        <a:p>
          <a:r>
            <a:rPr lang="en-US" sz="1800" dirty="0">
              <a:latin typeface="Nunito" pitchFamily="2" charset="0"/>
            </a:rPr>
            <a:t>Clearly communicate the purpose and objectives </a:t>
          </a:r>
          <a:endParaRPr lang="en-GB" sz="1800" dirty="0">
            <a:latin typeface="Nunito" pitchFamily="2" charset="0"/>
          </a:endParaRPr>
        </a:p>
      </dgm:t>
    </dgm:pt>
    <dgm:pt modelId="{408D1875-D42E-4FEC-AA57-E726DA4F1620}" type="parTrans" cxnId="{1C3005B4-1D53-4FAC-8343-1F807A035609}">
      <dgm:prSet/>
      <dgm:spPr/>
      <dgm:t>
        <a:bodyPr/>
        <a:lstStyle/>
        <a:p>
          <a:endParaRPr lang="en-GB" sz="1800">
            <a:latin typeface="Nunito" pitchFamily="2" charset="0"/>
          </a:endParaRPr>
        </a:p>
      </dgm:t>
    </dgm:pt>
    <dgm:pt modelId="{B23DA252-F15B-4499-91AE-A48E0094A6A5}" type="sibTrans" cxnId="{1C3005B4-1D53-4FAC-8343-1F807A035609}">
      <dgm:prSet/>
      <dgm:spPr/>
      <dgm:t>
        <a:bodyPr/>
        <a:lstStyle/>
        <a:p>
          <a:endParaRPr lang="en-GB" sz="1800">
            <a:latin typeface="Nunito" pitchFamily="2" charset="0"/>
          </a:endParaRPr>
        </a:p>
      </dgm:t>
    </dgm:pt>
    <dgm:pt modelId="{3FACF73B-FCE1-407C-8572-D4BA5446A207}">
      <dgm:prSet phldrT="[Text]" custT="1"/>
      <dgm:spPr/>
      <dgm:t>
        <a:bodyPr/>
        <a:lstStyle/>
        <a:p>
          <a:r>
            <a:rPr lang="en-US" sz="1800" dirty="0">
              <a:latin typeface="Nunito" pitchFamily="2" charset="0"/>
            </a:rPr>
            <a:t>Do not force participation</a:t>
          </a:r>
          <a:endParaRPr lang="en-GB" sz="1800" dirty="0">
            <a:latin typeface="Nunito" pitchFamily="2" charset="0"/>
          </a:endParaRPr>
        </a:p>
      </dgm:t>
    </dgm:pt>
    <dgm:pt modelId="{281573AA-9B09-4D5B-8BE1-861E8577EBFA}" type="parTrans" cxnId="{0A71A8B7-6B44-4020-A4AB-C4DBFB5CEB9A}">
      <dgm:prSet/>
      <dgm:spPr/>
      <dgm:t>
        <a:bodyPr/>
        <a:lstStyle/>
        <a:p>
          <a:endParaRPr lang="en-GB" sz="1800">
            <a:latin typeface="Nunito" pitchFamily="2" charset="0"/>
          </a:endParaRPr>
        </a:p>
      </dgm:t>
    </dgm:pt>
    <dgm:pt modelId="{CF07603D-CEE4-46FA-B26C-3A10957C446A}" type="sibTrans" cxnId="{0A71A8B7-6B44-4020-A4AB-C4DBFB5CEB9A}">
      <dgm:prSet/>
      <dgm:spPr/>
      <dgm:t>
        <a:bodyPr/>
        <a:lstStyle/>
        <a:p>
          <a:endParaRPr lang="en-GB" sz="1800">
            <a:latin typeface="Nunito" pitchFamily="2" charset="0"/>
          </a:endParaRPr>
        </a:p>
      </dgm:t>
    </dgm:pt>
    <dgm:pt modelId="{EB8E66A1-5BE6-4A65-8FAD-3C51E67B44AE}">
      <dgm:prSet custT="1"/>
      <dgm:spPr/>
      <dgm:t>
        <a:bodyPr/>
        <a:lstStyle/>
        <a:p>
          <a:r>
            <a:rPr lang="en-US" sz="1800" dirty="0">
              <a:latin typeface="Nunito" pitchFamily="2" charset="0"/>
            </a:rPr>
            <a:t>Lay out the procedural outline of your interview</a:t>
          </a:r>
        </a:p>
      </dgm:t>
    </dgm:pt>
    <dgm:pt modelId="{09F19FE2-A085-41B4-8E77-F8CA9524DDE7}" type="parTrans" cxnId="{C6EC1441-0EDA-4EDE-90B1-9505D3B63B70}">
      <dgm:prSet/>
      <dgm:spPr/>
      <dgm:t>
        <a:bodyPr/>
        <a:lstStyle/>
        <a:p>
          <a:endParaRPr lang="en-GB" sz="1800">
            <a:latin typeface="Nunito" pitchFamily="2" charset="0"/>
          </a:endParaRPr>
        </a:p>
      </dgm:t>
    </dgm:pt>
    <dgm:pt modelId="{58BD8795-ACD3-42F9-A191-EB70B77A8F01}" type="sibTrans" cxnId="{C6EC1441-0EDA-4EDE-90B1-9505D3B63B70}">
      <dgm:prSet/>
      <dgm:spPr/>
      <dgm:t>
        <a:bodyPr/>
        <a:lstStyle/>
        <a:p>
          <a:endParaRPr lang="en-GB" sz="1800">
            <a:latin typeface="Nunito" pitchFamily="2" charset="0"/>
          </a:endParaRPr>
        </a:p>
      </dgm:t>
    </dgm:pt>
    <dgm:pt modelId="{00BD5749-8407-4B42-80C8-B8F9D5A1D135}" type="pres">
      <dgm:prSet presAssocID="{715673CE-65E1-478C-A9ED-436416AE4A27}" presName="Name0" presStyleCnt="0">
        <dgm:presLayoutVars>
          <dgm:chMax/>
          <dgm:chPref/>
          <dgm:dir/>
        </dgm:presLayoutVars>
      </dgm:prSet>
      <dgm:spPr/>
    </dgm:pt>
    <dgm:pt modelId="{3BAB3FFA-702A-49D8-92C6-AE2EAE5475F8}" type="pres">
      <dgm:prSet presAssocID="{CF00C92C-848E-4261-8161-AE6CDE5CECFC}" presName="parenttextcomposite" presStyleCnt="0"/>
      <dgm:spPr/>
    </dgm:pt>
    <dgm:pt modelId="{129D838F-C2D5-4CB5-8964-56863BD21564}" type="pres">
      <dgm:prSet presAssocID="{CF00C92C-848E-4261-8161-AE6CDE5CECFC}" presName="parenttext" presStyleLbl="revTx" presStyleIdx="0" presStyleCnt="5">
        <dgm:presLayoutVars>
          <dgm:chMax/>
          <dgm:chPref val="2"/>
          <dgm:bulletEnabled val="1"/>
        </dgm:presLayoutVars>
      </dgm:prSet>
      <dgm:spPr/>
    </dgm:pt>
    <dgm:pt modelId="{54C045AA-F914-4BAA-AF3C-7B5A9F67779A}" type="pres">
      <dgm:prSet presAssocID="{CF00C92C-848E-4261-8161-AE6CDE5CECFC}" presName="parallelogramComposite" presStyleCnt="0"/>
      <dgm:spPr/>
    </dgm:pt>
    <dgm:pt modelId="{0C90ACF0-46AD-4FF4-9D7F-64FCE495CB94}" type="pres">
      <dgm:prSet presAssocID="{CF00C92C-848E-4261-8161-AE6CDE5CECFC}" presName="parallelogram1" presStyleLbl="alignNode1" presStyleIdx="0" presStyleCnt="35"/>
      <dgm:spPr/>
    </dgm:pt>
    <dgm:pt modelId="{C38F7432-56EF-49BA-926B-7CF541F6A3C9}" type="pres">
      <dgm:prSet presAssocID="{CF00C92C-848E-4261-8161-AE6CDE5CECFC}" presName="parallelogram2" presStyleLbl="alignNode1" presStyleIdx="1" presStyleCnt="35"/>
      <dgm:spPr/>
    </dgm:pt>
    <dgm:pt modelId="{EE784ABF-7700-48E2-BB1C-CD50DDA7216A}" type="pres">
      <dgm:prSet presAssocID="{CF00C92C-848E-4261-8161-AE6CDE5CECFC}" presName="parallelogram3" presStyleLbl="alignNode1" presStyleIdx="2" presStyleCnt="35"/>
      <dgm:spPr/>
    </dgm:pt>
    <dgm:pt modelId="{84E5E03F-5FB5-40DD-8AEF-350615D7EA42}" type="pres">
      <dgm:prSet presAssocID="{CF00C92C-848E-4261-8161-AE6CDE5CECFC}" presName="parallelogram4" presStyleLbl="alignNode1" presStyleIdx="3" presStyleCnt="35"/>
      <dgm:spPr/>
    </dgm:pt>
    <dgm:pt modelId="{E88E194A-D64F-4FBE-A732-DFE5702BB6B0}" type="pres">
      <dgm:prSet presAssocID="{CF00C92C-848E-4261-8161-AE6CDE5CECFC}" presName="parallelogram5" presStyleLbl="alignNode1" presStyleIdx="4" presStyleCnt="35"/>
      <dgm:spPr/>
    </dgm:pt>
    <dgm:pt modelId="{C7E9C37D-CB1F-4A80-B687-E8704AF72C59}" type="pres">
      <dgm:prSet presAssocID="{CF00C92C-848E-4261-8161-AE6CDE5CECFC}" presName="parallelogram6" presStyleLbl="alignNode1" presStyleIdx="5" presStyleCnt="35"/>
      <dgm:spPr/>
    </dgm:pt>
    <dgm:pt modelId="{ABE0C6F2-3EDB-4092-89F6-3F0EABBABC75}" type="pres">
      <dgm:prSet presAssocID="{CF00C92C-848E-4261-8161-AE6CDE5CECFC}" presName="parallelogram7" presStyleLbl="alignNode1" presStyleIdx="6" presStyleCnt="35"/>
      <dgm:spPr/>
    </dgm:pt>
    <dgm:pt modelId="{839A6A50-131C-4E3F-BE95-43EDB66DB63E}" type="pres">
      <dgm:prSet presAssocID="{88F3ED76-D0E7-4505-8546-5FA5BA24958F}" presName="sibTrans" presStyleCnt="0"/>
      <dgm:spPr/>
    </dgm:pt>
    <dgm:pt modelId="{662B50A9-42F6-4A4A-AE14-06F36AEBDD35}" type="pres">
      <dgm:prSet presAssocID="{D6FEE4B5-B23A-49E4-9AE5-AE99270E5093}" presName="parenttextcomposite" presStyleCnt="0"/>
      <dgm:spPr/>
    </dgm:pt>
    <dgm:pt modelId="{E4F2C866-2967-4FF4-A7A6-46D0129304F3}" type="pres">
      <dgm:prSet presAssocID="{D6FEE4B5-B23A-49E4-9AE5-AE99270E5093}" presName="parenttext" presStyleLbl="revTx" presStyleIdx="1" presStyleCnt="5">
        <dgm:presLayoutVars>
          <dgm:chMax/>
          <dgm:chPref val="2"/>
          <dgm:bulletEnabled val="1"/>
        </dgm:presLayoutVars>
      </dgm:prSet>
      <dgm:spPr/>
    </dgm:pt>
    <dgm:pt modelId="{E47271F3-7888-4FCA-AD67-086822664D50}" type="pres">
      <dgm:prSet presAssocID="{D6FEE4B5-B23A-49E4-9AE5-AE99270E5093}" presName="parallelogramComposite" presStyleCnt="0"/>
      <dgm:spPr/>
    </dgm:pt>
    <dgm:pt modelId="{F8E26303-C806-428D-9BB0-63C2BA9D58AE}" type="pres">
      <dgm:prSet presAssocID="{D6FEE4B5-B23A-49E4-9AE5-AE99270E5093}" presName="parallelogram1" presStyleLbl="alignNode1" presStyleIdx="7" presStyleCnt="35"/>
      <dgm:spPr/>
    </dgm:pt>
    <dgm:pt modelId="{8BE33DEC-32A8-45DE-AEB7-B5754F865FE9}" type="pres">
      <dgm:prSet presAssocID="{D6FEE4B5-B23A-49E4-9AE5-AE99270E5093}" presName="parallelogram2" presStyleLbl="alignNode1" presStyleIdx="8" presStyleCnt="35"/>
      <dgm:spPr/>
    </dgm:pt>
    <dgm:pt modelId="{47DBEB62-7217-41F3-9348-7D30715782F5}" type="pres">
      <dgm:prSet presAssocID="{D6FEE4B5-B23A-49E4-9AE5-AE99270E5093}" presName="parallelogram3" presStyleLbl="alignNode1" presStyleIdx="9" presStyleCnt="35"/>
      <dgm:spPr/>
    </dgm:pt>
    <dgm:pt modelId="{D9AFE54B-AB8B-4851-9526-6326E91087D8}" type="pres">
      <dgm:prSet presAssocID="{D6FEE4B5-B23A-49E4-9AE5-AE99270E5093}" presName="parallelogram4" presStyleLbl="alignNode1" presStyleIdx="10" presStyleCnt="35"/>
      <dgm:spPr/>
    </dgm:pt>
    <dgm:pt modelId="{9F991B33-E731-41A4-812F-829A7869083F}" type="pres">
      <dgm:prSet presAssocID="{D6FEE4B5-B23A-49E4-9AE5-AE99270E5093}" presName="parallelogram5" presStyleLbl="alignNode1" presStyleIdx="11" presStyleCnt="35"/>
      <dgm:spPr/>
    </dgm:pt>
    <dgm:pt modelId="{4E944BDD-7320-42DE-97F5-9AE9A361B9F5}" type="pres">
      <dgm:prSet presAssocID="{D6FEE4B5-B23A-49E4-9AE5-AE99270E5093}" presName="parallelogram6" presStyleLbl="alignNode1" presStyleIdx="12" presStyleCnt="35"/>
      <dgm:spPr/>
    </dgm:pt>
    <dgm:pt modelId="{B0562184-1BB9-4354-8F7F-994C883A1D30}" type="pres">
      <dgm:prSet presAssocID="{D6FEE4B5-B23A-49E4-9AE5-AE99270E5093}" presName="parallelogram7" presStyleLbl="alignNode1" presStyleIdx="13" presStyleCnt="35"/>
      <dgm:spPr/>
    </dgm:pt>
    <dgm:pt modelId="{5DE169AE-D982-458B-AA0E-EFB8B8CA685A}" type="pres">
      <dgm:prSet presAssocID="{2C19F65B-ED6C-4829-BB7E-5615F1678787}" presName="sibTrans" presStyleCnt="0"/>
      <dgm:spPr/>
    </dgm:pt>
    <dgm:pt modelId="{6460F914-9E4E-4EAC-BDF1-A6A9847029A5}" type="pres">
      <dgm:prSet presAssocID="{A7AC9BD7-27AF-429D-94C9-DF0DF09B5689}" presName="parenttextcomposite" presStyleCnt="0"/>
      <dgm:spPr/>
    </dgm:pt>
    <dgm:pt modelId="{FF308D71-6C08-4084-92F3-CFB7F8603848}" type="pres">
      <dgm:prSet presAssocID="{A7AC9BD7-27AF-429D-94C9-DF0DF09B5689}" presName="parenttext" presStyleLbl="revTx" presStyleIdx="2" presStyleCnt="5" custScaleX="98161" custScaleY="105289" custLinFactNeighborX="0" custLinFactNeighborY="-1880">
        <dgm:presLayoutVars>
          <dgm:chMax/>
          <dgm:chPref val="2"/>
          <dgm:bulletEnabled val="1"/>
        </dgm:presLayoutVars>
      </dgm:prSet>
      <dgm:spPr/>
    </dgm:pt>
    <dgm:pt modelId="{DF348788-A7C1-445E-8CBA-4999167E846E}" type="pres">
      <dgm:prSet presAssocID="{A7AC9BD7-27AF-429D-94C9-DF0DF09B5689}" presName="parallelogramComposite" presStyleCnt="0"/>
      <dgm:spPr/>
    </dgm:pt>
    <dgm:pt modelId="{26AF30FB-FCC6-467B-81B9-7567EAF70D33}" type="pres">
      <dgm:prSet presAssocID="{A7AC9BD7-27AF-429D-94C9-DF0DF09B5689}" presName="parallelogram1" presStyleLbl="alignNode1" presStyleIdx="14" presStyleCnt="35"/>
      <dgm:spPr/>
    </dgm:pt>
    <dgm:pt modelId="{391541B5-5918-4B6B-A2F6-CF48E7D25B0F}" type="pres">
      <dgm:prSet presAssocID="{A7AC9BD7-27AF-429D-94C9-DF0DF09B5689}" presName="parallelogram2" presStyleLbl="alignNode1" presStyleIdx="15" presStyleCnt="35"/>
      <dgm:spPr/>
    </dgm:pt>
    <dgm:pt modelId="{4B8BFB1B-2B1F-4A62-8024-188FF6423343}" type="pres">
      <dgm:prSet presAssocID="{A7AC9BD7-27AF-429D-94C9-DF0DF09B5689}" presName="parallelogram3" presStyleLbl="alignNode1" presStyleIdx="16" presStyleCnt="35"/>
      <dgm:spPr/>
    </dgm:pt>
    <dgm:pt modelId="{4BC7F850-4EB9-432B-814D-DB7EAC2256EA}" type="pres">
      <dgm:prSet presAssocID="{A7AC9BD7-27AF-429D-94C9-DF0DF09B5689}" presName="parallelogram4" presStyleLbl="alignNode1" presStyleIdx="17" presStyleCnt="35"/>
      <dgm:spPr/>
    </dgm:pt>
    <dgm:pt modelId="{817AA4FE-4138-4B58-B370-4AC0277A7C08}" type="pres">
      <dgm:prSet presAssocID="{A7AC9BD7-27AF-429D-94C9-DF0DF09B5689}" presName="parallelogram5" presStyleLbl="alignNode1" presStyleIdx="18" presStyleCnt="35"/>
      <dgm:spPr/>
    </dgm:pt>
    <dgm:pt modelId="{CA056906-F6AB-4634-B006-16985421836B}" type="pres">
      <dgm:prSet presAssocID="{A7AC9BD7-27AF-429D-94C9-DF0DF09B5689}" presName="parallelogram6" presStyleLbl="alignNode1" presStyleIdx="19" presStyleCnt="35"/>
      <dgm:spPr/>
    </dgm:pt>
    <dgm:pt modelId="{B0F7E302-A294-472D-ADBD-8FE5627739E2}" type="pres">
      <dgm:prSet presAssocID="{A7AC9BD7-27AF-429D-94C9-DF0DF09B5689}" presName="parallelogram7" presStyleLbl="alignNode1" presStyleIdx="20" presStyleCnt="35"/>
      <dgm:spPr/>
    </dgm:pt>
    <dgm:pt modelId="{02C0DD9A-323D-46C9-B8B4-7CB592B3F136}" type="pres">
      <dgm:prSet presAssocID="{B23DA252-F15B-4499-91AE-A48E0094A6A5}" presName="sibTrans" presStyleCnt="0"/>
      <dgm:spPr/>
    </dgm:pt>
    <dgm:pt modelId="{F2651220-8D5A-46F2-A97F-243E2E2BC166}" type="pres">
      <dgm:prSet presAssocID="{EB8E66A1-5BE6-4A65-8FAD-3C51E67B44AE}" presName="parenttextcomposite" presStyleCnt="0"/>
      <dgm:spPr/>
    </dgm:pt>
    <dgm:pt modelId="{C0CABFDC-4716-4F4C-A621-580771B67C9C}" type="pres">
      <dgm:prSet presAssocID="{EB8E66A1-5BE6-4A65-8FAD-3C51E67B44AE}" presName="parenttext" presStyleLbl="revTx" presStyleIdx="3" presStyleCnt="5">
        <dgm:presLayoutVars>
          <dgm:chMax/>
          <dgm:chPref val="2"/>
          <dgm:bulletEnabled val="1"/>
        </dgm:presLayoutVars>
      </dgm:prSet>
      <dgm:spPr/>
    </dgm:pt>
    <dgm:pt modelId="{2FE3F8D9-AAA9-4193-AEBB-FF9E50749EA7}" type="pres">
      <dgm:prSet presAssocID="{EB8E66A1-5BE6-4A65-8FAD-3C51E67B44AE}" presName="parallelogramComposite" presStyleCnt="0"/>
      <dgm:spPr/>
    </dgm:pt>
    <dgm:pt modelId="{A29A8C18-D5E7-4DD7-A0B2-1B3E9DE0796A}" type="pres">
      <dgm:prSet presAssocID="{EB8E66A1-5BE6-4A65-8FAD-3C51E67B44AE}" presName="parallelogram1" presStyleLbl="alignNode1" presStyleIdx="21" presStyleCnt="35"/>
      <dgm:spPr/>
    </dgm:pt>
    <dgm:pt modelId="{292B828A-1A73-4925-84A2-CF0E63465950}" type="pres">
      <dgm:prSet presAssocID="{EB8E66A1-5BE6-4A65-8FAD-3C51E67B44AE}" presName="parallelogram2" presStyleLbl="alignNode1" presStyleIdx="22" presStyleCnt="35"/>
      <dgm:spPr/>
    </dgm:pt>
    <dgm:pt modelId="{6A6C18C5-EA2C-4171-931B-8C3407E2AE55}" type="pres">
      <dgm:prSet presAssocID="{EB8E66A1-5BE6-4A65-8FAD-3C51E67B44AE}" presName="parallelogram3" presStyleLbl="alignNode1" presStyleIdx="23" presStyleCnt="35"/>
      <dgm:spPr/>
    </dgm:pt>
    <dgm:pt modelId="{AA0B9311-5687-4E85-923A-FB746942FB19}" type="pres">
      <dgm:prSet presAssocID="{EB8E66A1-5BE6-4A65-8FAD-3C51E67B44AE}" presName="parallelogram4" presStyleLbl="alignNode1" presStyleIdx="24" presStyleCnt="35"/>
      <dgm:spPr/>
    </dgm:pt>
    <dgm:pt modelId="{BC5E71B6-7C0F-4121-87F7-0389B8FC763D}" type="pres">
      <dgm:prSet presAssocID="{EB8E66A1-5BE6-4A65-8FAD-3C51E67B44AE}" presName="parallelogram5" presStyleLbl="alignNode1" presStyleIdx="25" presStyleCnt="35"/>
      <dgm:spPr/>
    </dgm:pt>
    <dgm:pt modelId="{0FE69BFB-02A4-4086-B740-3B461868EF26}" type="pres">
      <dgm:prSet presAssocID="{EB8E66A1-5BE6-4A65-8FAD-3C51E67B44AE}" presName="parallelogram6" presStyleLbl="alignNode1" presStyleIdx="26" presStyleCnt="35"/>
      <dgm:spPr/>
    </dgm:pt>
    <dgm:pt modelId="{C74D1BFB-4AD6-4FA3-A31F-25DB99CB0B59}" type="pres">
      <dgm:prSet presAssocID="{EB8E66A1-5BE6-4A65-8FAD-3C51E67B44AE}" presName="parallelogram7" presStyleLbl="alignNode1" presStyleIdx="27" presStyleCnt="35"/>
      <dgm:spPr/>
    </dgm:pt>
    <dgm:pt modelId="{4A10EC88-009D-42B1-BE75-93F614EFA2A7}" type="pres">
      <dgm:prSet presAssocID="{58BD8795-ACD3-42F9-A191-EB70B77A8F01}" presName="sibTrans" presStyleCnt="0"/>
      <dgm:spPr/>
    </dgm:pt>
    <dgm:pt modelId="{252D90B6-0135-4D90-82EC-D6AADD0B6723}" type="pres">
      <dgm:prSet presAssocID="{3FACF73B-FCE1-407C-8572-D4BA5446A207}" presName="parenttextcomposite" presStyleCnt="0"/>
      <dgm:spPr/>
    </dgm:pt>
    <dgm:pt modelId="{02CE6B2D-43DE-422F-A9BC-F48813E67706}" type="pres">
      <dgm:prSet presAssocID="{3FACF73B-FCE1-407C-8572-D4BA5446A207}" presName="parenttext" presStyleLbl="revTx" presStyleIdx="4" presStyleCnt="5">
        <dgm:presLayoutVars>
          <dgm:chMax/>
          <dgm:chPref val="2"/>
          <dgm:bulletEnabled val="1"/>
        </dgm:presLayoutVars>
      </dgm:prSet>
      <dgm:spPr/>
    </dgm:pt>
    <dgm:pt modelId="{75559FC0-0B6D-4CF0-AD56-85583AAC9C3A}" type="pres">
      <dgm:prSet presAssocID="{3FACF73B-FCE1-407C-8572-D4BA5446A207}" presName="parallelogramComposite" presStyleCnt="0"/>
      <dgm:spPr/>
    </dgm:pt>
    <dgm:pt modelId="{AFE6095E-C9C4-435F-92F3-DE2DC887AEA7}" type="pres">
      <dgm:prSet presAssocID="{3FACF73B-FCE1-407C-8572-D4BA5446A207}" presName="parallelogram1" presStyleLbl="alignNode1" presStyleIdx="28" presStyleCnt="35"/>
      <dgm:spPr/>
    </dgm:pt>
    <dgm:pt modelId="{25247704-E569-4045-9A51-57F01671FBAE}" type="pres">
      <dgm:prSet presAssocID="{3FACF73B-FCE1-407C-8572-D4BA5446A207}" presName="parallelogram2" presStyleLbl="alignNode1" presStyleIdx="29" presStyleCnt="35"/>
      <dgm:spPr/>
    </dgm:pt>
    <dgm:pt modelId="{8251A42B-A607-4F55-8175-28CA982A5489}" type="pres">
      <dgm:prSet presAssocID="{3FACF73B-FCE1-407C-8572-D4BA5446A207}" presName="parallelogram3" presStyleLbl="alignNode1" presStyleIdx="30" presStyleCnt="35"/>
      <dgm:spPr/>
    </dgm:pt>
    <dgm:pt modelId="{D5C7E509-484B-4CD1-B770-5FF2A59CD995}" type="pres">
      <dgm:prSet presAssocID="{3FACF73B-FCE1-407C-8572-D4BA5446A207}" presName="parallelogram4" presStyleLbl="alignNode1" presStyleIdx="31" presStyleCnt="35"/>
      <dgm:spPr/>
    </dgm:pt>
    <dgm:pt modelId="{41741166-3BC2-4CC1-958A-D7738C5BC28E}" type="pres">
      <dgm:prSet presAssocID="{3FACF73B-FCE1-407C-8572-D4BA5446A207}" presName="parallelogram5" presStyleLbl="alignNode1" presStyleIdx="32" presStyleCnt="35"/>
      <dgm:spPr/>
    </dgm:pt>
    <dgm:pt modelId="{D6413789-C038-4916-94EC-A274F06E48CD}" type="pres">
      <dgm:prSet presAssocID="{3FACF73B-FCE1-407C-8572-D4BA5446A207}" presName="parallelogram6" presStyleLbl="alignNode1" presStyleIdx="33" presStyleCnt="35"/>
      <dgm:spPr/>
    </dgm:pt>
    <dgm:pt modelId="{A1C70E32-123D-4F2A-9760-FE4072348C44}" type="pres">
      <dgm:prSet presAssocID="{3FACF73B-FCE1-407C-8572-D4BA5446A207}" presName="parallelogram7" presStyleLbl="alignNode1" presStyleIdx="34" presStyleCnt="35"/>
      <dgm:spPr/>
    </dgm:pt>
  </dgm:ptLst>
  <dgm:cxnLst>
    <dgm:cxn modelId="{9DBEF21F-E003-42A3-A51A-54F19FCF257E}" type="presOf" srcId="{D6FEE4B5-B23A-49E4-9AE5-AE99270E5093}" destId="{E4F2C866-2967-4FF4-A7A6-46D0129304F3}" srcOrd="0" destOrd="0" presId="urn:microsoft.com/office/officeart/2008/layout/VerticalAccentList"/>
    <dgm:cxn modelId="{425F6327-6A6E-47B7-8123-7C99DC3294D1}" type="presOf" srcId="{CF00C92C-848E-4261-8161-AE6CDE5CECFC}" destId="{129D838F-C2D5-4CB5-8964-56863BD21564}" srcOrd="0" destOrd="0" presId="urn:microsoft.com/office/officeart/2008/layout/VerticalAccentList"/>
    <dgm:cxn modelId="{C6EC1441-0EDA-4EDE-90B1-9505D3B63B70}" srcId="{715673CE-65E1-478C-A9ED-436416AE4A27}" destId="{EB8E66A1-5BE6-4A65-8FAD-3C51E67B44AE}" srcOrd="3" destOrd="0" parTransId="{09F19FE2-A085-41B4-8E77-F8CA9524DDE7}" sibTransId="{58BD8795-ACD3-42F9-A191-EB70B77A8F01}"/>
    <dgm:cxn modelId="{CA487E71-A359-4187-A92B-2E2E9420477E}" srcId="{715673CE-65E1-478C-A9ED-436416AE4A27}" destId="{CF00C92C-848E-4261-8161-AE6CDE5CECFC}" srcOrd="0" destOrd="0" parTransId="{7E67EB82-4B70-441E-87A8-E68A52374894}" sibTransId="{88F3ED76-D0E7-4505-8546-5FA5BA24958F}"/>
    <dgm:cxn modelId="{942EC088-8764-42F3-9EF1-5076DF420FD4}" type="presOf" srcId="{A7AC9BD7-27AF-429D-94C9-DF0DF09B5689}" destId="{FF308D71-6C08-4084-92F3-CFB7F8603848}" srcOrd="0" destOrd="0" presId="urn:microsoft.com/office/officeart/2008/layout/VerticalAccentList"/>
    <dgm:cxn modelId="{F6570B91-6BCD-4FA0-9E53-33FE3A279703}" srcId="{715673CE-65E1-478C-A9ED-436416AE4A27}" destId="{D6FEE4B5-B23A-49E4-9AE5-AE99270E5093}" srcOrd="1" destOrd="0" parTransId="{60FAB250-EB9E-45F6-9FFF-C4DE5D414274}" sibTransId="{2C19F65B-ED6C-4829-BB7E-5615F1678787}"/>
    <dgm:cxn modelId="{AF52B6AE-6DF8-490E-9A13-F317612A290C}" type="presOf" srcId="{3FACF73B-FCE1-407C-8572-D4BA5446A207}" destId="{02CE6B2D-43DE-422F-A9BC-F48813E67706}" srcOrd="0" destOrd="0" presId="urn:microsoft.com/office/officeart/2008/layout/VerticalAccentList"/>
    <dgm:cxn modelId="{C7FAC1B0-C6BE-4819-AB81-9116EA1C257C}" type="presOf" srcId="{EB8E66A1-5BE6-4A65-8FAD-3C51E67B44AE}" destId="{C0CABFDC-4716-4F4C-A621-580771B67C9C}" srcOrd="0" destOrd="0" presId="urn:microsoft.com/office/officeart/2008/layout/VerticalAccentList"/>
    <dgm:cxn modelId="{1C3005B4-1D53-4FAC-8343-1F807A035609}" srcId="{715673CE-65E1-478C-A9ED-436416AE4A27}" destId="{A7AC9BD7-27AF-429D-94C9-DF0DF09B5689}" srcOrd="2" destOrd="0" parTransId="{408D1875-D42E-4FEC-AA57-E726DA4F1620}" sibTransId="{B23DA252-F15B-4499-91AE-A48E0094A6A5}"/>
    <dgm:cxn modelId="{0A71A8B7-6B44-4020-A4AB-C4DBFB5CEB9A}" srcId="{715673CE-65E1-478C-A9ED-436416AE4A27}" destId="{3FACF73B-FCE1-407C-8572-D4BA5446A207}" srcOrd="4" destOrd="0" parTransId="{281573AA-9B09-4D5B-8BE1-861E8577EBFA}" sibTransId="{CF07603D-CEE4-46FA-B26C-3A10957C446A}"/>
    <dgm:cxn modelId="{120702CE-B2A3-4AFE-9CE6-9A39D3CC3888}" type="presOf" srcId="{715673CE-65E1-478C-A9ED-436416AE4A27}" destId="{00BD5749-8407-4B42-80C8-B8F9D5A1D135}" srcOrd="0" destOrd="0" presId="urn:microsoft.com/office/officeart/2008/layout/VerticalAccentList"/>
    <dgm:cxn modelId="{96823302-DC82-4DA9-958A-A7F0DCFA75F0}" type="presParOf" srcId="{00BD5749-8407-4B42-80C8-B8F9D5A1D135}" destId="{3BAB3FFA-702A-49D8-92C6-AE2EAE5475F8}" srcOrd="0" destOrd="0" presId="urn:microsoft.com/office/officeart/2008/layout/VerticalAccentList"/>
    <dgm:cxn modelId="{3FE23E2F-2BB0-4B24-8C6C-E10897507BC5}" type="presParOf" srcId="{3BAB3FFA-702A-49D8-92C6-AE2EAE5475F8}" destId="{129D838F-C2D5-4CB5-8964-56863BD21564}" srcOrd="0" destOrd="0" presId="urn:microsoft.com/office/officeart/2008/layout/VerticalAccentList"/>
    <dgm:cxn modelId="{15D8F24D-EBDC-41C8-A929-E53B535C6CDE}" type="presParOf" srcId="{00BD5749-8407-4B42-80C8-B8F9D5A1D135}" destId="{54C045AA-F914-4BAA-AF3C-7B5A9F67779A}" srcOrd="1" destOrd="0" presId="urn:microsoft.com/office/officeart/2008/layout/VerticalAccentList"/>
    <dgm:cxn modelId="{120AA4BF-6294-4207-918D-0751E1955FD0}" type="presParOf" srcId="{54C045AA-F914-4BAA-AF3C-7B5A9F67779A}" destId="{0C90ACF0-46AD-4FF4-9D7F-64FCE495CB94}" srcOrd="0" destOrd="0" presId="urn:microsoft.com/office/officeart/2008/layout/VerticalAccentList"/>
    <dgm:cxn modelId="{324FE4A6-3F25-410B-B9DA-EB093AB2BF6D}" type="presParOf" srcId="{54C045AA-F914-4BAA-AF3C-7B5A9F67779A}" destId="{C38F7432-56EF-49BA-926B-7CF541F6A3C9}" srcOrd="1" destOrd="0" presId="urn:microsoft.com/office/officeart/2008/layout/VerticalAccentList"/>
    <dgm:cxn modelId="{09D833B5-03DD-454A-91F4-5350E11C9549}" type="presParOf" srcId="{54C045AA-F914-4BAA-AF3C-7B5A9F67779A}" destId="{EE784ABF-7700-48E2-BB1C-CD50DDA7216A}" srcOrd="2" destOrd="0" presId="urn:microsoft.com/office/officeart/2008/layout/VerticalAccentList"/>
    <dgm:cxn modelId="{730BEB73-D217-4C2A-A765-870D36063D31}" type="presParOf" srcId="{54C045AA-F914-4BAA-AF3C-7B5A9F67779A}" destId="{84E5E03F-5FB5-40DD-8AEF-350615D7EA42}" srcOrd="3" destOrd="0" presId="urn:microsoft.com/office/officeart/2008/layout/VerticalAccentList"/>
    <dgm:cxn modelId="{8F47832B-6931-4690-83D1-17FBA3423271}" type="presParOf" srcId="{54C045AA-F914-4BAA-AF3C-7B5A9F67779A}" destId="{E88E194A-D64F-4FBE-A732-DFE5702BB6B0}" srcOrd="4" destOrd="0" presId="urn:microsoft.com/office/officeart/2008/layout/VerticalAccentList"/>
    <dgm:cxn modelId="{980BD15D-3624-4856-A80F-35DB04B56C00}" type="presParOf" srcId="{54C045AA-F914-4BAA-AF3C-7B5A9F67779A}" destId="{C7E9C37D-CB1F-4A80-B687-E8704AF72C59}" srcOrd="5" destOrd="0" presId="urn:microsoft.com/office/officeart/2008/layout/VerticalAccentList"/>
    <dgm:cxn modelId="{7D144994-0B63-4F73-A69F-2F50F7209D7F}" type="presParOf" srcId="{54C045AA-F914-4BAA-AF3C-7B5A9F67779A}" destId="{ABE0C6F2-3EDB-4092-89F6-3F0EABBABC75}" srcOrd="6" destOrd="0" presId="urn:microsoft.com/office/officeart/2008/layout/VerticalAccentList"/>
    <dgm:cxn modelId="{AAB2AF6F-D805-4D3F-A145-CA109D684EF1}" type="presParOf" srcId="{00BD5749-8407-4B42-80C8-B8F9D5A1D135}" destId="{839A6A50-131C-4E3F-BE95-43EDB66DB63E}" srcOrd="2" destOrd="0" presId="urn:microsoft.com/office/officeart/2008/layout/VerticalAccentList"/>
    <dgm:cxn modelId="{2EDDC307-2343-4333-AE58-BEADA837D4F0}" type="presParOf" srcId="{00BD5749-8407-4B42-80C8-B8F9D5A1D135}" destId="{662B50A9-42F6-4A4A-AE14-06F36AEBDD35}" srcOrd="3" destOrd="0" presId="urn:microsoft.com/office/officeart/2008/layout/VerticalAccentList"/>
    <dgm:cxn modelId="{F5CE9B1E-2324-4091-AB5D-37B53AB1A543}" type="presParOf" srcId="{662B50A9-42F6-4A4A-AE14-06F36AEBDD35}" destId="{E4F2C866-2967-4FF4-A7A6-46D0129304F3}" srcOrd="0" destOrd="0" presId="urn:microsoft.com/office/officeart/2008/layout/VerticalAccentList"/>
    <dgm:cxn modelId="{8E5CCB30-2BA8-4BE6-84A8-78E0928386EC}" type="presParOf" srcId="{00BD5749-8407-4B42-80C8-B8F9D5A1D135}" destId="{E47271F3-7888-4FCA-AD67-086822664D50}" srcOrd="4" destOrd="0" presId="urn:microsoft.com/office/officeart/2008/layout/VerticalAccentList"/>
    <dgm:cxn modelId="{273F8B98-AC86-46BE-8EB2-2E4D1C5DA4E4}" type="presParOf" srcId="{E47271F3-7888-4FCA-AD67-086822664D50}" destId="{F8E26303-C806-428D-9BB0-63C2BA9D58AE}" srcOrd="0" destOrd="0" presId="urn:microsoft.com/office/officeart/2008/layout/VerticalAccentList"/>
    <dgm:cxn modelId="{A63579B8-942E-4A48-827C-451912513829}" type="presParOf" srcId="{E47271F3-7888-4FCA-AD67-086822664D50}" destId="{8BE33DEC-32A8-45DE-AEB7-B5754F865FE9}" srcOrd="1" destOrd="0" presId="urn:microsoft.com/office/officeart/2008/layout/VerticalAccentList"/>
    <dgm:cxn modelId="{F2CB0513-E1E1-4A19-A5DA-AC30ECA6C5EC}" type="presParOf" srcId="{E47271F3-7888-4FCA-AD67-086822664D50}" destId="{47DBEB62-7217-41F3-9348-7D30715782F5}" srcOrd="2" destOrd="0" presId="urn:microsoft.com/office/officeart/2008/layout/VerticalAccentList"/>
    <dgm:cxn modelId="{3930D8A4-DB21-4E1B-A3E9-146F731F7168}" type="presParOf" srcId="{E47271F3-7888-4FCA-AD67-086822664D50}" destId="{D9AFE54B-AB8B-4851-9526-6326E91087D8}" srcOrd="3" destOrd="0" presId="urn:microsoft.com/office/officeart/2008/layout/VerticalAccentList"/>
    <dgm:cxn modelId="{6C75F902-AFEC-4BB6-B4B2-772ECCE5C759}" type="presParOf" srcId="{E47271F3-7888-4FCA-AD67-086822664D50}" destId="{9F991B33-E731-41A4-812F-829A7869083F}" srcOrd="4" destOrd="0" presId="urn:microsoft.com/office/officeart/2008/layout/VerticalAccentList"/>
    <dgm:cxn modelId="{B4BBDC95-9BCC-4555-AC5F-F6AAFFF9D474}" type="presParOf" srcId="{E47271F3-7888-4FCA-AD67-086822664D50}" destId="{4E944BDD-7320-42DE-97F5-9AE9A361B9F5}" srcOrd="5" destOrd="0" presId="urn:microsoft.com/office/officeart/2008/layout/VerticalAccentList"/>
    <dgm:cxn modelId="{265260F6-D243-484A-97E9-2D2EE42548C4}" type="presParOf" srcId="{E47271F3-7888-4FCA-AD67-086822664D50}" destId="{B0562184-1BB9-4354-8F7F-994C883A1D30}" srcOrd="6" destOrd="0" presId="urn:microsoft.com/office/officeart/2008/layout/VerticalAccentList"/>
    <dgm:cxn modelId="{3C066236-EF34-402A-85A3-1B58487CC852}" type="presParOf" srcId="{00BD5749-8407-4B42-80C8-B8F9D5A1D135}" destId="{5DE169AE-D982-458B-AA0E-EFB8B8CA685A}" srcOrd="5" destOrd="0" presId="urn:microsoft.com/office/officeart/2008/layout/VerticalAccentList"/>
    <dgm:cxn modelId="{CDE0D04F-2C73-4683-880A-01F7F44BB330}" type="presParOf" srcId="{00BD5749-8407-4B42-80C8-B8F9D5A1D135}" destId="{6460F914-9E4E-4EAC-BDF1-A6A9847029A5}" srcOrd="6" destOrd="0" presId="urn:microsoft.com/office/officeart/2008/layout/VerticalAccentList"/>
    <dgm:cxn modelId="{84AEC1CE-AC99-45C2-A976-7662574B823A}" type="presParOf" srcId="{6460F914-9E4E-4EAC-BDF1-A6A9847029A5}" destId="{FF308D71-6C08-4084-92F3-CFB7F8603848}" srcOrd="0" destOrd="0" presId="urn:microsoft.com/office/officeart/2008/layout/VerticalAccentList"/>
    <dgm:cxn modelId="{1A64174D-2C5D-44FD-BEEF-F38B0EDDDE62}" type="presParOf" srcId="{00BD5749-8407-4B42-80C8-B8F9D5A1D135}" destId="{DF348788-A7C1-445E-8CBA-4999167E846E}" srcOrd="7" destOrd="0" presId="urn:microsoft.com/office/officeart/2008/layout/VerticalAccentList"/>
    <dgm:cxn modelId="{A3FCF347-0E71-45EE-8755-CF0135663742}" type="presParOf" srcId="{DF348788-A7C1-445E-8CBA-4999167E846E}" destId="{26AF30FB-FCC6-467B-81B9-7567EAF70D33}" srcOrd="0" destOrd="0" presId="urn:microsoft.com/office/officeart/2008/layout/VerticalAccentList"/>
    <dgm:cxn modelId="{C8343F2E-317A-4664-A582-F3D5089D2F75}" type="presParOf" srcId="{DF348788-A7C1-445E-8CBA-4999167E846E}" destId="{391541B5-5918-4B6B-A2F6-CF48E7D25B0F}" srcOrd="1" destOrd="0" presId="urn:microsoft.com/office/officeart/2008/layout/VerticalAccentList"/>
    <dgm:cxn modelId="{8BAC9C80-91A2-4D29-B35C-1E250E2A0262}" type="presParOf" srcId="{DF348788-A7C1-445E-8CBA-4999167E846E}" destId="{4B8BFB1B-2B1F-4A62-8024-188FF6423343}" srcOrd="2" destOrd="0" presId="urn:microsoft.com/office/officeart/2008/layout/VerticalAccentList"/>
    <dgm:cxn modelId="{0E8ABF0D-9166-43A7-9DD3-B2AAF2C03879}" type="presParOf" srcId="{DF348788-A7C1-445E-8CBA-4999167E846E}" destId="{4BC7F850-4EB9-432B-814D-DB7EAC2256EA}" srcOrd="3" destOrd="0" presId="urn:microsoft.com/office/officeart/2008/layout/VerticalAccentList"/>
    <dgm:cxn modelId="{0907FDA1-3466-4183-B67F-3888AA0C2381}" type="presParOf" srcId="{DF348788-A7C1-445E-8CBA-4999167E846E}" destId="{817AA4FE-4138-4B58-B370-4AC0277A7C08}" srcOrd="4" destOrd="0" presId="urn:microsoft.com/office/officeart/2008/layout/VerticalAccentList"/>
    <dgm:cxn modelId="{D9ABB2A2-45E1-4453-B1B0-ECD951D39639}" type="presParOf" srcId="{DF348788-A7C1-445E-8CBA-4999167E846E}" destId="{CA056906-F6AB-4634-B006-16985421836B}" srcOrd="5" destOrd="0" presId="urn:microsoft.com/office/officeart/2008/layout/VerticalAccentList"/>
    <dgm:cxn modelId="{2B54E56C-2239-461D-ABAF-431873CE39A5}" type="presParOf" srcId="{DF348788-A7C1-445E-8CBA-4999167E846E}" destId="{B0F7E302-A294-472D-ADBD-8FE5627739E2}" srcOrd="6" destOrd="0" presId="urn:microsoft.com/office/officeart/2008/layout/VerticalAccentList"/>
    <dgm:cxn modelId="{7353AB93-3230-41A1-9682-18FE8A80A0FB}" type="presParOf" srcId="{00BD5749-8407-4B42-80C8-B8F9D5A1D135}" destId="{02C0DD9A-323D-46C9-B8B4-7CB592B3F136}" srcOrd="8" destOrd="0" presId="urn:microsoft.com/office/officeart/2008/layout/VerticalAccentList"/>
    <dgm:cxn modelId="{68546BFE-744B-410A-8C16-01B632369173}" type="presParOf" srcId="{00BD5749-8407-4B42-80C8-B8F9D5A1D135}" destId="{F2651220-8D5A-46F2-A97F-243E2E2BC166}" srcOrd="9" destOrd="0" presId="urn:microsoft.com/office/officeart/2008/layout/VerticalAccentList"/>
    <dgm:cxn modelId="{FE0F8E61-9A6B-4329-B37A-AF703428B9E1}" type="presParOf" srcId="{F2651220-8D5A-46F2-A97F-243E2E2BC166}" destId="{C0CABFDC-4716-4F4C-A621-580771B67C9C}" srcOrd="0" destOrd="0" presId="urn:microsoft.com/office/officeart/2008/layout/VerticalAccentList"/>
    <dgm:cxn modelId="{E7415C6D-7C7A-4019-A0F4-6FF6F26F9FCC}" type="presParOf" srcId="{00BD5749-8407-4B42-80C8-B8F9D5A1D135}" destId="{2FE3F8D9-AAA9-4193-AEBB-FF9E50749EA7}" srcOrd="10" destOrd="0" presId="urn:microsoft.com/office/officeart/2008/layout/VerticalAccentList"/>
    <dgm:cxn modelId="{38071A73-20C2-43EE-B332-9A7BD28ED1EE}" type="presParOf" srcId="{2FE3F8D9-AAA9-4193-AEBB-FF9E50749EA7}" destId="{A29A8C18-D5E7-4DD7-A0B2-1B3E9DE0796A}" srcOrd="0" destOrd="0" presId="urn:microsoft.com/office/officeart/2008/layout/VerticalAccentList"/>
    <dgm:cxn modelId="{148A1346-F7F7-463F-9C73-A4F2439EE813}" type="presParOf" srcId="{2FE3F8D9-AAA9-4193-AEBB-FF9E50749EA7}" destId="{292B828A-1A73-4925-84A2-CF0E63465950}" srcOrd="1" destOrd="0" presId="urn:microsoft.com/office/officeart/2008/layout/VerticalAccentList"/>
    <dgm:cxn modelId="{88EE8CFC-2288-46F8-BCB3-AF33F3A0A8FF}" type="presParOf" srcId="{2FE3F8D9-AAA9-4193-AEBB-FF9E50749EA7}" destId="{6A6C18C5-EA2C-4171-931B-8C3407E2AE55}" srcOrd="2" destOrd="0" presId="urn:microsoft.com/office/officeart/2008/layout/VerticalAccentList"/>
    <dgm:cxn modelId="{61321C97-C953-4AB7-B4F7-874A11AE0795}" type="presParOf" srcId="{2FE3F8D9-AAA9-4193-AEBB-FF9E50749EA7}" destId="{AA0B9311-5687-4E85-923A-FB746942FB19}" srcOrd="3" destOrd="0" presId="urn:microsoft.com/office/officeart/2008/layout/VerticalAccentList"/>
    <dgm:cxn modelId="{75A1AB25-58A8-4F79-99DD-9DB5B1EA44BC}" type="presParOf" srcId="{2FE3F8D9-AAA9-4193-AEBB-FF9E50749EA7}" destId="{BC5E71B6-7C0F-4121-87F7-0389B8FC763D}" srcOrd="4" destOrd="0" presId="urn:microsoft.com/office/officeart/2008/layout/VerticalAccentList"/>
    <dgm:cxn modelId="{28722C34-F053-4EC0-AB0C-740C91879AD0}" type="presParOf" srcId="{2FE3F8D9-AAA9-4193-AEBB-FF9E50749EA7}" destId="{0FE69BFB-02A4-4086-B740-3B461868EF26}" srcOrd="5" destOrd="0" presId="urn:microsoft.com/office/officeart/2008/layout/VerticalAccentList"/>
    <dgm:cxn modelId="{D7DF680F-98D4-421B-B54E-B492D6FED441}" type="presParOf" srcId="{2FE3F8D9-AAA9-4193-AEBB-FF9E50749EA7}" destId="{C74D1BFB-4AD6-4FA3-A31F-25DB99CB0B59}" srcOrd="6" destOrd="0" presId="urn:microsoft.com/office/officeart/2008/layout/VerticalAccentList"/>
    <dgm:cxn modelId="{02CCF71F-C9BD-4580-A583-B6D080D2A641}" type="presParOf" srcId="{00BD5749-8407-4B42-80C8-B8F9D5A1D135}" destId="{4A10EC88-009D-42B1-BE75-93F614EFA2A7}" srcOrd="11" destOrd="0" presId="urn:microsoft.com/office/officeart/2008/layout/VerticalAccentList"/>
    <dgm:cxn modelId="{B2D10FFB-B13B-42DE-B6E5-59356760AC5E}" type="presParOf" srcId="{00BD5749-8407-4B42-80C8-B8F9D5A1D135}" destId="{252D90B6-0135-4D90-82EC-D6AADD0B6723}" srcOrd="12" destOrd="0" presId="urn:microsoft.com/office/officeart/2008/layout/VerticalAccentList"/>
    <dgm:cxn modelId="{FDC0DD58-0D79-4E19-B69B-177476483827}" type="presParOf" srcId="{252D90B6-0135-4D90-82EC-D6AADD0B6723}" destId="{02CE6B2D-43DE-422F-A9BC-F48813E67706}" srcOrd="0" destOrd="0" presId="urn:microsoft.com/office/officeart/2008/layout/VerticalAccentList"/>
    <dgm:cxn modelId="{4D63B55C-5CF7-4C46-A9AF-D4CB7BE4EA3B}" type="presParOf" srcId="{00BD5749-8407-4B42-80C8-B8F9D5A1D135}" destId="{75559FC0-0B6D-4CF0-AD56-85583AAC9C3A}" srcOrd="13" destOrd="0" presId="urn:microsoft.com/office/officeart/2008/layout/VerticalAccentList"/>
    <dgm:cxn modelId="{418529F8-400C-440A-BC23-0F647B865B1C}" type="presParOf" srcId="{75559FC0-0B6D-4CF0-AD56-85583AAC9C3A}" destId="{AFE6095E-C9C4-435F-92F3-DE2DC887AEA7}" srcOrd="0" destOrd="0" presId="urn:microsoft.com/office/officeart/2008/layout/VerticalAccentList"/>
    <dgm:cxn modelId="{995AF541-562D-4007-A5D8-1F9B92E670F6}" type="presParOf" srcId="{75559FC0-0B6D-4CF0-AD56-85583AAC9C3A}" destId="{25247704-E569-4045-9A51-57F01671FBAE}" srcOrd="1" destOrd="0" presId="urn:microsoft.com/office/officeart/2008/layout/VerticalAccentList"/>
    <dgm:cxn modelId="{D5DB1BDA-D3AC-4EA5-AD88-A03010CCDF11}" type="presParOf" srcId="{75559FC0-0B6D-4CF0-AD56-85583AAC9C3A}" destId="{8251A42B-A607-4F55-8175-28CA982A5489}" srcOrd="2" destOrd="0" presId="urn:microsoft.com/office/officeart/2008/layout/VerticalAccentList"/>
    <dgm:cxn modelId="{98EE62FC-869C-48ED-9B2F-6F3679533C02}" type="presParOf" srcId="{75559FC0-0B6D-4CF0-AD56-85583AAC9C3A}" destId="{D5C7E509-484B-4CD1-B770-5FF2A59CD995}" srcOrd="3" destOrd="0" presId="urn:microsoft.com/office/officeart/2008/layout/VerticalAccentList"/>
    <dgm:cxn modelId="{104255A2-D1F1-49DC-BA1B-2E3179A37284}" type="presParOf" srcId="{75559FC0-0B6D-4CF0-AD56-85583AAC9C3A}" destId="{41741166-3BC2-4CC1-958A-D7738C5BC28E}" srcOrd="4" destOrd="0" presId="urn:microsoft.com/office/officeart/2008/layout/VerticalAccentList"/>
    <dgm:cxn modelId="{0400E9D9-2045-4AE0-9D30-8E27AE994333}" type="presParOf" srcId="{75559FC0-0B6D-4CF0-AD56-85583AAC9C3A}" destId="{D6413789-C038-4916-94EC-A274F06E48CD}" srcOrd="5" destOrd="0" presId="urn:microsoft.com/office/officeart/2008/layout/VerticalAccentList"/>
    <dgm:cxn modelId="{E9AF8BEA-7245-446D-97E7-A091BA6BC62E}" type="presParOf" srcId="{75559FC0-0B6D-4CF0-AD56-85583AAC9C3A}" destId="{A1C70E32-123D-4F2A-9760-FE4072348C44}" srcOrd="6" destOrd="0" presId="urn:microsoft.com/office/officeart/2008/layout/VerticalAccent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715673CE-65E1-478C-A9ED-436416AE4A27}" type="doc">
      <dgm:prSet loTypeId="urn:microsoft.com/office/officeart/2008/layout/VerticalAccentList" loCatId="list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GB"/>
        </a:p>
      </dgm:t>
    </dgm:pt>
    <dgm:pt modelId="{CF00C92C-848E-4261-8161-AE6CDE5CECFC}">
      <dgm:prSet phldrT="[Text]" custT="1"/>
      <dgm:spPr/>
      <dgm:t>
        <a:bodyPr/>
        <a:lstStyle/>
        <a:p>
          <a:r>
            <a:rPr lang="en-US" sz="1800" b="1" dirty="0">
              <a:latin typeface="Nunito" pitchFamily="2" charset="0"/>
            </a:rPr>
            <a:t>Ethical Guidelines </a:t>
          </a:r>
          <a:endParaRPr lang="en-GB" sz="1800" b="1" dirty="0">
            <a:latin typeface="Nunito" pitchFamily="2" charset="0"/>
          </a:endParaRPr>
        </a:p>
      </dgm:t>
    </dgm:pt>
    <dgm:pt modelId="{7E67EB82-4B70-441E-87A8-E68A52374894}" type="parTrans" cxnId="{CA487E71-A359-4187-A92B-2E2E9420477E}">
      <dgm:prSet/>
      <dgm:spPr/>
      <dgm:t>
        <a:bodyPr/>
        <a:lstStyle/>
        <a:p>
          <a:endParaRPr lang="en-GB" sz="1800">
            <a:latin typeface="Nunito" pitchFamily="2" charset="0"/>
          </a:endParaRPr>
        </a:p>
      </dgm:t>
    </dgm:pt>
    <dgm:pt modelId="{88F3ED76-D0E7-4505-8546-5FA5BA24958F}" type="sibTrans" cxnId="{CA487E71-A359-4187-A92B-2E2E9420477E}">
      <dgm:prSet/>
      <dgm:spPr/>
      <dgm:t>
        <a:bodyPr/>
        <a:lstStyle/>
        <a:p>
          <a:endParaRPr lang="en-GB" sz="1800">
            <a:latin typeface="Nunito" pitchFamily="2" charset="0"/>
          </a:endParaRPr>
        </a:p>
      </dgm:t>
    </dgm:pt>
    <dgm:pt modelId="{D6FEE4B5-B23A-49E4-9AE5-AE99270E5093}">
      <dgm:prSet phldrT="[Text]" custT="1"/>
      <dgm:spPr/>
      <dgm:t>
        <a:bodyPr/>
        <a:lstStyle/>
        <a:p>
          <a:r>
            <a:rPr lang="en-US" sz="1800" dirty="0">
              <a:latin typeface="Nunito" pitchFamily="2" charset="0"/>
            </a:rPr>
            <a:t>Do not manipulate/modify the interview data</a:t>
          </a:r>
          <a:endParaRPr lang="en-GB" sz="1800" dirty="0">
            <a:latin typeface="Nunito" pitchFamily="2" charset="0"/>
          </a:endParaRPr>
        </a:p>
      </dgm:t>
    </dgm:pt>
    <dgm:pt modelId="{60FAB250-EB9E-45F6-9FFF-C4DE5D414274}" type="parTrans" cxnId="{F6570B91-6BCD-4FA0-9E53-33FE3A279703}">
      <dgm:prSet/>
      <dgm:spPr/>
      <dgm:t>
        <a:bodyPr/>
        <a:lstStyle/>
        <a:p>
          <a:endParaRPr lang="en-GB" sz="1800">
            <a:latin typeface="Nunito" pitchFamily="2" charset="0"/>
          </a:endParaRPr>
        </a:p>
      </dgm:t>
    </dgm:pt>
    <dgm:pt modelId="{2C19F65B-ED6C-4829-BB7E-5615F1678787}" type="sibTrans" cxnId="{F6570B91-6BCD-4FA0-9E53-33FE3A279703}">
      <dgm:prSet/>
      <dgm:spPr/>
      <dgm:t>
        <a:bodyPr/>
        <a:lstStyle/>
        <a:p>
          <a:endParaRPr lang="en-GB" sz="1800">
            <a:latin typeface="Nunito" pitchFamily="2" charset="0"/>
          </a:endParaRPr>
        </a:p>
      </dgm:t>
    </dgm:pt>
    <dgm:pt modelId="{270C23CE-8180-4C24-AD75-AC34BB288BBA}">
      <dgm:prSet custT="1"/>
      <dgm:spPr/>
      <dgm:t>
        <a:bodyPr/>
        <a:lstStyle/>
        <a:p>
          <a:r>
            <a:rPr lang="en-US" sz="1800" dirty="0">
              <a:latin typeface="Nunito" pitchFamily="2" charset="0"/>
            </a:rPr>
            <a:t>Accommodate the respondents; don’t expect them to accommodate you</a:t>
          </a:r>
        </a:p>
      </dgm:t>
    </dgm:pt>
    <dgm:pt modelId="{71A41578-A700-4B95-96EC-3C48DEEC1FF6}" type="parTrans" cxnId="{3F981127-85FD-42C2-931C-ECF83032FB40}">
      <dgm:prSet/>
      <dgm:spPr/>
      <dgm:t>
        <a:bodyPr/>
        <a:lstStyle/>
        <a:p>
          <a:endParaRPr lang="en-GB" sz="1800">
            <a:latin typeface="Nunito" pitchFamily="2" charset="0"/>
          </a:endParaRPr>
        </a:p>
      </dgm:t>
    </dgm:pt>
    <dgm:pt modelId="{A223EF34-A7C6-4D7A-89A1-79695BE7ADC5}" type="sibTrans" cxnId="{3F981127-85FD-42C2-931C-ECF83032FB40}">
      <dgm:prSet/>
      <dgm:spPr/>
      <dgm:t>
        <a:bodyPr/>
        <a:lstStyle/>
        <a:p>
          <a:endParaRPr lang="en-GB" sz="1800">
            <a:latin typeface="Nunito" pitchFamily="2" charset="0"/>
          </a:endParaRPr>
        </a:p>
      </dgm:t>
    </dgm:pt>
    <dgm:pt modelId="{81F4E0B6-4075-4FA3-ACD7-84D4D264A431}">
      <dgm:prSet custT="1"/>
      <dgm:spPr/>
      <dgm:t>
        <a:bodyPr/>
        <a:lstStyle/>
        <a:p>
          <a:r>
            <a:rPr lang="en-US" sz="1800" dirty="0">
              <a:latin typeface="Nunito" pitchFamily="2" charset="0"/>
            </a:rPr>
            <a:t>Keep it confidential</a:t>
          </a:r>
        </a:p>
      </dgm:t>
    </dgm:pt>
    <dgm:pt modelId="{15BDAB56-F27B-4090-A3F7-1974DE7368B4}" type="parTrans" cxnId="{C86FD6F8-C518-4BE6-B555-6B706CA6665A}">
      <dgm:prSet/>
      <dgm:spPr/>
      <dgm:t>
        <a:bodyPr/>
        <a:lstStyle/>
        <a:p>
          <a:endParaRPr lang="en-GB" sz="1800">
            <a:latin typeface="Nunito" pitchFamily="2" charset="0"/>
          </a:endParaRPr>
        </a:p>
      </dgm:t>
    </dgm:pt>
    <dgm:pt modelId="{69592431-92C3-437A-B0A5-37CAEE6E0613}" type="sibTrans" cxnId="{C86FD6F8-C518-4BE6-B555-6B706CA6665A}">
      <dgm:prSet/>
      <dgm:spPr/>
      <dgm:t>
        <a:bodyPr/>
        <a:lstStyle/>
        <a:p>
          <a:endParaRPr lang="en-GB" sz="1800">
            <a:latin typeface="Nunito" pitchFamily="2" charset="0"/>
          </a:endParaRPr>
        </a:p>
      </dgm:t>
    </dgm:pt>
    <dgm:pt modelId="{00BD5749-8407-4B42-80C8-B8F9D5A1D135}" type="pres">
      <dgm:prSet presAssocID="{715673CE-65E1-478C-A9ED-436416AE4A27}" presName="Name0" presStyleCnt="0">
        <dgm:presLayoutVars>
          <dgm:chMax/>
          <dgm:chPref/>
          <dgm:dir/>
        </dgm:presLayoutVars>
      </dgm:prSet>
      <dgm:spPr/>
    </dgm:pt>
    <dgm:pt modelId="{3BAB3FFA-702A-49D8-92C6-AE2EAE5475F8}" type="pres">
      <dgm:prSet presAssocID="{CF00C92C-848E-4261-8161-AE6CDE5CECFC}" presName="parenttextcomposite" presStyleCnt="0"/>
      <dgm:spPr/>
    </dgm:pt>
    <dgm:pt modelId="{129D838F-C2D5-4CB5-8964-56863BD21564}" type="pres">
      <dgm:prSet presAssocID="{CF00C92C-848E-4261-8161-AE6CDE5CECFC}" presName="parenttext" presStyleLbl="revTx" presStyleIdx="0" presStyleCnt="4">
        <dgm:presLayoutVars>
          <dgm:chMax/>
          <dgm:chPref val="2"/>
          <dgm:bulletEnabled val="1"/>
        </dgm:presLayoutVars>
      </dgm:prSet>
      <dgm:spPr/>
    </dgm:pt>
    <dgm:pt modelId="{54C045AA-F914-4BAA-AF3C-7B5A9F67779A}" type="pres">
      <dgm:prSet presAssocID="{CF00C92C-848E-4261-8161-AE6CDE5CECFC}" presName="parallelogramComposite" presStyleCnt="0"/>
      <dgm:spPr/>
    </dgm:pt>
    <dgm:pt modelId="{0C90ACF0-46AD-4FF4-9D7F-64FCE495CB94}" type="pres">
      <dgm:prSet presAssocID="{CF00C92C-848E-4261-8161-AE6CDE5CECFC}" presName="parallelogram1" presStyleLbl="alignNode1" presStyleIdx="0" presStyleCnt="28"/>
      <dgm:spPr/>
    </dgm:pt>
    <dgm:pt modelId="{C38F7432-56EF-49BA-926B-7CF541F6A3C9}" type="pres">
      <dgm:prSet presAssocID="{CF00C92C-848E-4261-8161-AE6CDE5CECFC}" presName="parallelogram2" presStyleLbl="alignNode1" presStyleIdx="1" presStyleCnt="28"/>
      <dgm:spPr/>
    </dgm:pt>
    <dgm:pt modelId="{EE784ABF-7700-48E2-BB1C-CD50DDA7216A}" type="pres">
      <dgm:prSet presAssocID="{CF00C92C-848E-4261-8161-AE6CDE5CECFC}" presName="parallelogram3" presStyleLbl="alignNode1" presStyleIdx="2" presStyleCnt="28"/>
      <dgm:spPr/>
    </dgm:pt>
    <dgm:pt modelId="{84E5E03F-5FB5-40DD-8AEF-350615D7EA42}" type="pres">
      <dgm:prSet presAssocID="{CF00C92C-848E-4261-8161-AE6CDE5CECFC}" presName="parallelogram4" presStyleLbl="alignNode1" presStyleIdx="3" presStyleCnt="28"/>
      <dgm:spPr/>
    </dgm:pt>
    <dgm:pt modelId="{E88E194A-D64F-4FBE-A732-DFE5702BB6B0}" type="pres">
      <dgm:prSet presAssocID="{CF00C92C-848E-4261-8161-AE6CDE5CECFC}" presName="parallelogram5" presStyleLbl="alignNode1" presStyleIdx="4" presStyleCnt="28"/>
      <dgm:spPr/>
    </dgm:pt>
    <dgm:pt modelId="{C7E9C37D-CB1F-4A80-B687-E8704AF72C59}" type="pres">
      <dgm:prSet presAssocID="{CF00C92C-848E-4261-8161-AE6CDE5CECFC}" presName="parallelogram6" presStyleLbl="alignNode1" presStyleIdx="5" presStyleCnt="28"/>
      <dgm:spPr/>
    </dgm:pt>
    <dgm:pt modelId="{ABE0C6F2-3EDB-4092-89F6-3F0EABBABC75}" type="pres">
      <dgm:prSet presAssocID="{CF00C92C-848E-4261-8161-AE6CDE5CECFC}" presName="parallelogram7" presStyleLbl="alignNode1" presStyleIdx="6" presStyleCnt="28"/>
      <dgm:spPr/>
    </dgm:pt>
    <dgm:pt modelId="{839A6A50-131C-4E3F-BE95-43EDB66DB63E}" type="pres">
      <dgm:prSet presAssocID="{88F3ED76-D0E7-4505-8546-5FA5BA24958F}" presName="sibTrans" presStyleCnt="0"/>
      <dgm:spPr/>
    </dgm:pt>
    <dgm:pt modelId="{662B50A9-42F6-4A4A-AE14-06F36AEBDD35}" type="pres">
      <dgm:prSet presAssocID="{D6FEE4B5-B23A-49E4-9AE5-AE99270E5093}" presName="parenttextcomposite" presStyleCnt="0"/>
      <dgm:spPr/>
    </dgm:pt>
    <dgm:pt modelId="{E4F2C866-2967-4FF4-A7A6-46D0129304F3}" type="pres">
      <dgm:prSet presAssocID="{D6FEE4B5-B23A-49E4-9AE5-AE99270E5093}" presName="parenttext" presStyleLbl="revTx" presStyleIdx="1" presStyleCnt="4">
        <dgm:presLayoutVars>
          <dgm:chMax/>
          <dgm:chPref val="2"/>
          <dgm:bulletEnabled val="1"/>
        </dgm:presLayoutVars>
      </dgm:prSet>
      <dgm:spPr/>
    </dgm:pt>
    <dgm:pt modelId="{E47271F3-7888-4FCA-AD67-086822664D50}" type="pres">
      <dgm:prSet presAssocID="{D6FEE4B5-B23A-49E4-9AE5-AE99270E5093}" presName="parallelogramComposite" presStyleCnt="0"/>
      <dgm:spPr/>
    </dgm:pt>
    <dgm:pt modelId="{F8E26303-C806-428D-9BB0-63C2BA9D58AE}" type="pres">
      <dgm:prSet presAssocID="{D6FEE4B5-B23A-49E4-9AE5-AE99270E5093}" presName="parallelogram1" presStyleLbl="alignNode1" presStyleIdx="7" presStyleCnt="28"/>
      <dgm:spPr/>
    </dgm:pt>
    <dgm:pt modelId="{8BE33DEC-32A8-45DE-AEB7-B5754F865FE9}" type="pres">
      <dgm:prSet presAssocID="{D6FEE4B5-B23A-49E4-9AE5-AE99270E5093}" presName="parallelogram2" presStyleLbl="alignNode1" presStyleIdx="8" presStyleCnt="28"/>
      <dgm:spPr/>
    </dgm:pt>
    <dgm:pt modelId="{47DBEB62-7217-41F3-9348-7D30715782F5}" type="pres">
      <dgm:prSet presAssocID="{D6FEE4B5-B23A-49E4-9AE5-AE99270E5093}" presName="parallelogram3" presStyleLbl="alignNode1" presStyleIdx="9" presStyleCnt="28"/>
      <dgm:spPr/>
    </dgm:pt>
    <dgm:pt modelId="{D9AFE54B-AB8B-4851-9526-6326E91087D8}" type="pres">
      <dgm:prSet presAssocID="{D6FEE4B5-B23A-49E4-9AE5-AE99270E5093}" presName="parallelogram4" presStyleLbl="alignNode1" presStyleIdx="10" presStyleCnt="28"/>
      <dgm:spPr/>
    </dgm:pt>
    <dgm:pt modelId="{9F991B33-E731-41A4-812F-829A7869083F}" type="pres">
      <dgm:prSet presAssocID="{D6FEE4B5-B23A-49E4-9AE5-AE99270E5093}" presName="parallelogram5" presStyleLbl="alignNode1" presStyleIdx="11" presStyleCnt="28"/>
      <dgm:spPr/>
    </dgm:pt>
    <dgm:pt modelId="{4E944BDD-7320-42DE-97F5-9AE9A361B9F5}" type="pres">
      <dgm:prSet presAssocID="{D6FEE4B5-B23A-49E4-9AE5-AE99270E5093}" presName="parallelogram6" presStyleLbl="alignNode1" presStyleIdx="12" presStyleCnt="28"/>
      <dgm:spPr/>
    </dgm:pt>
    <dgm:pt modelId="{B0562184-1BB9-4354-8F7F-994C883A1D30}" type="pres">
      <dgm:prSet presAssocID="{D6FEE4B5-B23A-49E4-9AE5-AE99270E5093}" presName="parallelogram7" presStyleLbl="alignNode1" presStyleIdx="13" presStyleCnt="28"/>
      <dgm:spPr/>
    </dgm:pt>
    <dgm:pt modelId="{5DE169AE-D982-458B-AA0E-EFB8B8CA685A}" type="pres">
      <dgm:prSet presAssocID="{2C19F65B-ED6C-4829-BB7E-5615F1678787}" presName="sibTrans" presStyleCnt="0"/>
      <dgm:spPr/>
    </dgm:pt>
    <dgm:pt modelId="{A9A38DB6-B325-4AD7-A04F-F03E6DAEC8DB}" type="pres">
      <dgm:prSet presAssocID="{270C23CE-8180-4C24-AD75-AC34BB288BBA}" presName="parenttextcomposite" presStyleCnt="0"/>
      <dgm:spPr/>
    </dgm:pt>
    <dgm:pt modelId="{864EC17A-A9A3-4A71-99A8-899073A4E586}" type="pres">
      <dgm:prSet presAssocID="{270C23CE-8180-4C24-AD75-AC34BB288BBA}" presName="parenttext" presStyleLbl="revTx" presStyleIdx="2" presStyleCnt="4">
        <dgm:presLayoutVars>
          <dgm:chMax/>
          <dgm:chPref val="2"/>
          <dgm:bulletEnabled val="1"/>
        </dgm:presLayoutVars>
      </dgm:prSet>
      <dgm:spPr/>
    </dgm:pt>
    <dgm:pt modelId="{98DEC8B4-4902-4705-B598-90F0B7A48874}" type="pres">
      <dgm:prSet presAssocID="{270C23CE-8180-4C24-AD75-AC34BB288BBA}" presName="parallelogramComposite" presStyleCnt="0"/>
      <dgm:spPr/>
    </dgm:pt>
    <dgm:pt modelId="{C1798667-7F03-4670-8980-2632889418AF}" type="pres">
      <dgm:prSet presAssocID="{270C23CE-8180-4C24-AD75-AC34BB288BBA}" presName="parallelogram1" presStyleLbl="alignNode1" presStyleIdx="14" presStyleCnt="28"/>
      <dgm:spPr/>
    </dgm:pt>
    <dgm:pt modelId="{0CAF10C2-6A7B-49BD-90E4-663F51B1EB27}" type="pres">
      <dgm:prSet presAssocID="{270C23CE-8180-4C24-AD75-AC34BB288BBA}" presName="parallelogram2" presStyleLbl="alignNode1" presStyleIdx="15" presStyleCnt="28"/>
      <dgm:spPr/>
    </dgm:pt>
    <dgm:pt modelId="{DCEDB85D-A7F6-4B06-B9B5-E40EBE6154D0}" type="pres">
      <dgm:prSet presAssocID="{270C23CE-8180-4C24-AD75-AC34BB288BBA}" presName="parallelogram3" presStyleLbl="alignNode1" presStyleIdx="16" presStyleCnt="28"/>
      <dgm:spPr/>
    </dgm:pt>
    <dgm:pt modelId="{6CBD69C9-83D1-4528-A386-28BE70D599C4}" type="pres">
      <dgm:prSet presAssocID="{270C23CE-8180-4C24-AD75-AC34BB288BBA}" presName="parallelogram4" presStyleLbl="alignNode1" presStyleIdx="17" presStyleCnt="28"/>
      <dgm:spPr/>
    </dgm:pt>
    <dgm:pt modelId="{D05237D2-3781-4021-8D04-67AB2062E1D1}" type="pres">
      <dgm:prSet presAssocID="{270C23CE-8180-4C24-AD75-AC34BB288BBA}" presName="parallelogram5" presStyleLbl="alignNode1" presStyleIdx="18" presStyleCnt="28"/>
      <dgm:spPr/>
    </dgm:pt>
    <dgm:pt modelId="{54207E37-0A07-466E-8552-1049AB2298DC}" type="pres">
      <dgm:prSet presAssocID="{270C23CE-8180-4C24-AD75-AC34BB288BBA}" presName="parallelogram6" presStyleLbl="alignNode1" presStyleIdx="19" presStyleCnt="28"/>
      <dgm:spPr/>
    </dgm:pt>
    <dgm:pt modelId="{099040E7-FEA9-4C52-ABCE-22DB272158A3}" type="pres">
      <dgm:prSet presAssocID="{270C23CE-8180-4C24-AD75-AC34BB288BBA}" presName="parallelogram7" presStyleLbl="alignNode1" presStyleIdx="20" presStyleCnt="28"/>
      <dgm:spPr/>
    </dgm:pt>
    <dgm:pt modelId="{2F077ADE-24E1-48F5-81FC-F36DEB357AAC}" type="pres">
      <dgm:prSet presAssocID="{A223EF34-A7C6-4D7A-89A1-79695BE7ADC5}" presName="sibTrans" presStyleCnt="0"/>
      <dgm:spPr/>
    </dgm:pt>
    <dgm:pt modelId="{113B5853-0D57-4ACC-8A83-B795FC5A5E14}" type="pres">
      <dgm:prSet presAssocID="{81F4E0B6-4075-4FA3-ACD7-84D4D264A431}" presName="parenttextcomposite" presStyleCnt="0"/>
      <dgm:spPr/>
    </dgm:pt>
    <dgm:pt modelId="{5BA4FE91-CE07-4A05-B97F-A0A9E691F4E6}" type="pres">
      <dgm:prSet presAssocID="{81F4E0B6-4075-4FA3-ACD7-84D4D264A431}" presName="parenttext" presStyleLbl="revTx" presStyleIdx="3" presStyleCnt="4">
        <dgm:presLayoutVars>
          <dgm:chMax/>
          <dgm:chPref val="2"/>
          <dgm:bulletEnabled val="1"/>
        </dgm:presLayoutVars>
      </dgm:prSet>
      <dgm:spPr/>
    </dgm:pt>
    <dgm:pt modelId="{223AEF55-8E1C-4C04-8438-2257BB0A0237}" type="pres">
      <dgm:prSet presAssocID="{81F4E0B6-4075-4FA3-ACD7-84D4D264A431}" presName="parallelogramComposite" presStyleCnt="0"/>
      <dgm:spPr/>
    </dgm:pt>
    <dgm:pt modelId="{54F4A3BB-CC06-455F-B7CE-5B11E9EF5FE1}" type="pres">
      <dgm:prSet presAssocID="{81F4E0B6-4075-4FA3-ACD7-84D4D264A431}" presName="parallelogram1" presStyleLbl="alignNode1" presStyleIdx="21" presStyleCnt="28"/>
      <dgm:spPr/>
    </dgm:pt>
    <dgm:pt modelId="{C8182C31-A22E-4940-A594-194571351D87}" type="pres">
      <dgm:prSet presAssocID="{81F4E0B6-4075-4FA3-ACD7-84D4D264A431}" presName="parallelogram2" presStyleLbl="alignNode1" presStyleIdx="22" presStyleCnt="28"/>
      <dgm:spPr/>
    </dgm:pt>
    <dgm:pt modelId="{01203FBA-FBCC-47AE-AD28-E14696EAAB19}" type="pres">
      <dgm:prSet presAssocID="{81F4E0B6-4075-4FA3-ACD7-84D4D264A431}" presName="parallelogram3" presStyleLbl="alignNode1" presStyleIdx="23" presStyleCnt="28"/>
      <dgm:spPr/>
    </dgm:pt>
    <dgm:pt modelId="{AA5502B4-56FC-40A2-AD63-4D6FE92DA710}" type="pres">
      <dgm:prSet presAssocID="{81F4E0B6-4075-4FA3-ACD7-84D4D264A431}" presName="parallelogram4" presStyleLbl="alignNode1" presStyleIdx="24" presStyleCnt="28"/>
      <dgm:spPr/>
    </dgm:pt>
    <dgm:pt modelId="{527930C9-4D62-43F8-92B3-5803104DE6C6}" type="pres">
      <dgm:prSet presAssocID="{81F4E0B6-4075-4FA3-ACD7-84D4D264A431}" presName="parallelogram5" presStyleLbl="alignNode1" presStyleIdx="25" presStyleCnt="28"/>
      <dgm:spPr/>
    </dgm:pt>
    <dgm:pt modelId="{1144A059-FDF3-4536-9D6E-D9D4BA5CE625}" type="pres">
      <dgm:prSet presAssocID="{81F4E0B6-4075-4FA3-ACD7-84D4D264A431}" presName="parallelogram6" presStyleLbl="alignNode1" presStyleIdx="26" presStyleCnt="28"/>
      <dgm:spPr/>
    </dgm:pt>
    <dgm:pt modelId="{5EF8F3E1-3EBE-4E6F-B048-1930173A5F27}" type="pres">
      <dgm:prSet presAssocID="{81F4E0B6-4075-4FA3-ACD7-84D4D264A431}" presName="parallelogram7" presStyleLbl="alignNode1" presStyleIdx="27" presStyleCnt="28"/>
      <dgm:spPr/>
    </dgm:pt>
  </dgm:ptLst>
  <dgm:cxnLst>
    <dgm:cxn modelId="{9DBEF21F-E003-42A3-A51A-54F19FCF257E}" type="presOf" srcId="{D6FEE4B5-B23A-49E4-9AE5-AE99270E5093}" destId="{E4F2C866-2967-4FF4-A7A6-46D0129304F3}" srcOrd="0" destOrd="0" presId="urn:microsoft.com/office/officeart/2008/layout/VerticalAccentList"/>
    <dgm:cxn modelId="{3F981127-85FD-42C2-931C-ECF83032FB40}" srcId="{715673CE-65E1-478C-A9ED-436416AE4A27}" destId="{270C23CE-8180-4C24-AD75-AC34BB288BBA}" srcOrd="2" destOrd="0" parTransId="{71A41578-A700-4B95-96EC-3C48DEEC1FF6}" sibTransId="{A223EF34-A7C6-4D7A-89A1-79695BE7ADC5}"/>
    <dgm:cxn modelId="{425F6327-6A6E-47B7-8123-7C99DC3294D1}" type="presOf" srcId="{CF00C92C-848E-4261-8161-AE6CDE5CECFC}" destId="{129D838F-C2D5-4CB5-8964-56863BD21564}" srcOrd="0" destOrd="0" presId="urn:microsoft.com/office/officeart/2008/layout/VerticalAccentList"/>
    <dgm:cxn modelId="{CA487E71-A359-4187-A92B-2E2E9420477E}" srcId="{715673CE-65E1-478C-A9ED-436416AE4A27}" destId="{CF00C92C-848E-4261-8161-AE6CDE5CECFC}" srcOrd="0" destOrd="0" parTransId="{7E67EB82-4B70-441E-87A8-E68A52374894}" sibTransId="{88F3ED76-D0E7-4505-8546-5FA5BA24958F}"/>
    <dgm:cxn modelId="{F6570B91-6BCD-4FA0-9E53-33FE3A279703}" srcId="{715673CE-65E1-478C-A9ED-436416AE4A27}" destId="{D6FEE4B5-B23A-49E4-9AE5-AE99270E5093}" srcOrd="1" destOrd="0" parTransId="{60FAB250-EB9E-45F6-9FFF-C4DE5D414274}" sibTransId="{2C19F65B-ED6C-4829-BB7E-5615F1678787}"/>
    <dgm:cxn modelId="{A19692A0-8F4E-41D5-AE57-498244D4CC69}" type="presOf" srcId="{270C23CE-8180-4C24-AD75-AC34BB288BBA}" destId="{864EC17A-A9A3-4A71-99A8-899073A4E586}" srcOrd="0" destOrd="0" presId="urn:microsoft.com/office/officeart/2008/layout/VerticalAccentList"/>
    <dgm:cxn modelId="{A9793FC3-F2DA-463E-B4D2-56B84F0770B9}" type="presOf" srcId="{81F4E0B6-4075-4FA3-ACD7-84D4D264A431}" destId="{5BA4FE91-CE07-4A05-B97F-A0A9E691F4E6}" srcOrd="0" destOrd="0" presId="urn:microsoft.com/office/officeart/2008/layout/VerticalAccentList"/>
    <dgm:cxn modelId="{120702CE-B2A3-4AFE-9CE6-9A39D3CC3888}" type="presOf" srcId="{715673CE-65E1-478C-A9ED-436416AE4A27}" destId="{00BD5749-8407-4B42-80C8-B8F9D5A1D135}" srcOrd="0" destOrd="0" presId="urn:microsoft.com/office/officeart/2008/layout/VerticalAccentList"/>
    <dgm:cxn modelId="{C86FD6F8-C518-4BE6-B555-6B706CA6665A}" srcId="{715673CE-65E1-478C-A9ED-436416AE4A27}" destId="{81F4E0B6-4075-4FA3-ACD7-84D4D264A431}" srcOrd="3" destOrd="0" parTransId="{15BDAB56-F27B-4090-A3F7-1974DE7368B4}" sibTransId="{69592431-92C3-437A-B0A5-37CAEE6E0613}"/>
    <dgm:cxn modelId="{96823302-DC82-4DA9-958A-A7F0DCFA75F0}" type="presParOf" srcId="{00BD5749-8407-4B42-80C8-B8F9D5A1D135}" destId="{3BAB3FFA-702A-49D8-92C6-AE2EAE5475F8}" srcOrd="0" destOrd="0" presId="urn:microsoft.com/office/officeart/2008/layout/VerticalAccentList"/>
    <dgm:cxn modelId="{3FE23E2F-2BB0-4B24-8C6C-E10897507BC5}" type="presParOf" srcId="{3BAB3FFA-702A-49D8-92C6-AE2EAE5475F8}" destId="{129D838F-C2D5-4CB5-8964-56863BD21564}" srcOrd="0" destOrd="0" presId="urn:microsoft.com/office/officeart/2008/layout/VerticalAccentList"/>
    <dgm:cxn modelId="{15D8F24D-EBDC-41C8-A929-E53B535C6CDE}" type="presParOf" srcId="{00BD5749-8407-4B42-80C8-B8F9D5A1D135}" destId="{54C045AA-F914-4BAA-AF3C-7B5A9F67779A}" srcOrd="1" destOrd="0" presId="urn:microsoft.com/office/officeart/2008/layout/VerticalAccentList"/>
    <dgm:cxn modelId="{120AA4BF-6294-4207-918D-0751E1955FD0}" type="presParOf" srcId="{54C045AA-F914-4BAA-AF3C-7B5A9F67779A}" destId="{0C90ACF0-46AD-4FF4-9D7F-64FCE495CB94}" srcOrd="0" destOrd="0" presId="urn:microsoft.com/office/officeart/2008/layout/VerticalAccentList"/>
    <dgm:cxn modelId="{324FE4A6-3F25-410B-B9DA-EB093AB2BF6D}" type="presParOf" srcId="{54C045AA-F914-4BAA-AF3C-7B5A9F67779A}" destId="{C38F7432-56EF-49BA-926B-7CF541F6A3C9}" srcOrd="1" destOrd="0" presId="urn:microsoft.com/office/officeart/2008/layout/VerticalAccentList"/>
    <dgm:cxn modelId="{09D833B5-03DD-454A-91F4-5350E11C9549}" type="presParOf" srcId="{54C045AA-F914-4BAA-AF3C-7B5A9F67779A}" destId="{EE784ABF-7700-48E2-BB1C-CD50DDA7216A}" srcOrd="2" destOrd="0" presId="urn:microsoft.com/office/officeart/2008/layout/VerticalAccentList"/>
    <dgm:cxn modelId="{730BEB73-D217-4C2A-A765-870D36063D31}" type="presParOf" srcId="{54C045AA-F914-4BAA-AF3C-7B5A9F67779A}" destId="{84E5E03F-5FB5-40DD-8AEF-350615D7EA42}" srcOrd="3" destOrd="0" presId="urn:microsoft.com/office/officeart/2008/layout/VerticalAccentList"/>
    <dgm:cxn modelId="{8F47832B-6931-4690-83D1-17FBA3423271}" type="presParOf" srcId="{54C045AA-F914-4BAA-AF3C-7B5A9F67779A}" destId="{E88E194A-D64F-4FBE-A732-DFE5702BB6B0}" srcOrd="4" destOrd="0" presId="urn:microsoft.com/office/officeart/2008/layout/VerticalAccentList"/>
    <dgm:cxn modelId="{980BD15D-3624-4856-A80F-35DB04B56C00}" type="presParOf" srcId="{54C045AA-F914-4BAA-AF3C-7B5A9F67779A}" destId="{C7E9C37D-CB1F-4A80-B687-E8704AF72C59}" srcOrd="5" destOrd="0" presId="urn:microsoft.com/office/officeart/2008/layout/VerticalAccentList"/>
    <dgm:cxn modelId="{7D144994-0B63-4F73-A69F-2F50F7209D7F}" type="presParOf" srcId="{54C045AA-F914-4BAA-AF3C-7B5A9F67779A}" destId="{ABE0C6F2-3EDB-4092-89F6-3F0EABBABC75}" srcOrd="6" destOrd="0" presId="urn:microsoft.com/office/officeart/2008/layout/VerticalAccentList"/>
    <dgm:cxn modelId="{AAB2AF6F-D805-4D3F-A145-CA109D684EF1}" type="presParOf" srcId="{00BD5749-8407-4B42-80C8-B8F9D5A1D135}" destId="{839A6A50-131C-4E3F-BE95-43EDB66DB63E}" srcOrd="2" destOrd="0" presId="urn:microsoft.com/office/officeart/2008/layout/VerticalAccentList"/>
    <dgm:cxn modelId="{2EDDC307-2343-4333-AE58-BEADA837D4F0}" type="presParOf" srcId="{00BD5749-8407-4B42-80C8-B8F9D5A1D135}" destId="{662B50A9-42F6-4A4A-AE14-06F36AEBDD35}" srcOrd="3" destOrd="0" presId="urn:microsoft.com/office/officeart/2008/layout/VerticalAccentList"/>
    <dgm:cxn modelId="{F5CE9B1E-2324-4091-AB5D-37B53AB1A543}" type="presParOf" srcId="{662B50A9-42F6-4A4A-AE14-06F36AEBDD35}" destId="{E4F2C866-2967-4FF4-A7A6-46D0129304F3}" srcOrd="0" destOrd="0" presId="urn:microsoft.com/office/officeart/2008/layout/VerticalAccentList"/>
    <dgm:cxn modelId="{8E5CCB30-2BA8-4BE6-84A8-78E0928386EC}" type="presParOf" srcId="{00BD5749-8407-4B42-80C8-B8F9D5A1D135}" destId="{E47271F3-7888-4FCA-AD67-086822664D50}" srcOrd="4" destOrd="0" presId="urn:microsoft.com/office/officeart/2008/layout/VerticalAccentList"/>
    <dgm:cxn modelId="{273F8B98-AC86-46BE-8EB2-2E4D1C5DA4E4}" type="presParOf" srcId="{E47271F3-7888-4FCA-AD67-086822664D50}" destId="{F8E26303-C806-428D-9BB0-63C2BA9D58AE}" srcOrd="0" destOrd="0" presId="urn:microsoft.com/office/officeart/2008/layout/VerticalAccentList"/>
    <dgm:cxn modelId="{A63579B8-942E-4A48-827C-451912513829}" type="presParOf" srcId="{E47271F3-7888-4FCA-AD67-086822664D50}" destId="{8BE33DEC-32A8-45DE-AEB7-B5754F865FE9}" srcOrd="1" destOrd="0" presId="urn:microsoft.com/office/officeart/2008/layout/VerticalAccentList"/>
    <dgm:cxn modelId="{F2CB0513-E1E1-4A19-A5DA-AC30ECA6C5EC}" type="presParOf" srcId="{E47271F3-7888-4FCA-AD67-086822664D50}" destId="{47DBEB62-7217-41F3-9348-7D30715782F5}" srcOrd="2" destOrd="0" presId="urn:microsoft.com/office/officeart/2008/layout/VerticalAccentList"/>
    <dgm:cxn modelId="{3930D8A4-DB21-4E1B-A3E9-146F731F7168}" type="presParOf" srcId="{E47271F3-7888-4FCA-AD67-086822664D50}" destId="{D9AFE54B-AB8B-4851-9526-6326E91087D8}" srcOrd="3" destOrd="0" presId="urn:microsoft.com/office/officeart/2008/layout/VerticalAccentList"/>
    <dgm:cxn modelId="{6C75F902-AFEC-4BB6-B4B2-772ECCE5C759}" type="presParOf" srcId="{E47271F3-7888-4FCA-AD67-086822664D50}" destId="{9F991B33-E731-41A4-812F-829A7869083F}" srcOrd="4" destOrd="0" presId="urn:microsoft.com/office/officeart/2008/layout/VerticalAccentList"/>
    <dgm:cxn modelId="{B4BBDC95-9BCC-4555-AC5F-F6AAFFF9D474}" type="presParOf" srcId="{E47271F3-7888-4FCA-AD67-086822664D50}" destId="{4E944BDD-7320-42DE-97F5-9AE9A361B9F5}" srcOrd="5" destOrd="0" presId="urn:microsoft.com/office/officeart/2008/layout/VerticalAccentList"/>
    <dgm:cxn modelId="{265260F6-D243-484A-97E9-2D2EE42548C4}" type="presParOf" srcId="{E47271F3-7888-4FCA-AD67-086822664D50}" destId="{B0562184-1BB9-4354-8F7F-994C883A1D30}" srcOrd="6" destOrd="0" presId="urn:microsoft.com/office/officeart/2008/layout/VerticalAccentList"/>
    <dgm:cxn modelId="{3C066236-EF34-402A-85A3-1B58487CC852}" type="presParOf" srcId="{00BD5749-8407-4B42-80C8-B8F9D5A1D135}" destId="{5DE169AE-D982-458B-AA0E-EFB8B8CA685A}" srcOrd="5" destOrd="0" presId="urn:microsoft.com/office/officeart/2008/layout/VerticalAccentList"/>
    <dgm:cxn modelId="{C4E551D3-89FC-4048-B62F-28B22467B5F3}" type="presParOf" srcId="{00BD5749-8407-4B42-80C8-B8F9D5A1D135}" destId="{A9A38DB6-B325-4AD7-A04F-F03E6DAEC8DB}" srcOrd="6" destOrd="0" presId="urn:microsoft.com/office/officeart/2008/layout/VerticalAccentList"/>
    <dgm:cxn modelId="{7CF30E1B-8CC5-45B8-8C8D-CAB2D9BEF3F8}" type="presParOf" srcId="{A9A38DB6-B325-4AD7-A04F-F03E6DAEC8DB}" destId="{864EC17A-A9A3-4A71-99A8-899073A4E586}" srcOrd="0" destOrd="0" presId="urn:microsoft.com/office/officeart/2008/layout/VerticalAccentList"/>
    <dgm:cxn modelId="{6A1E0576-FCB1-45F0-A7C4-04943C3B4409}" type="presParOf" srcId="{00BD5749-8407-4B42-80C8-B8F9D5A1D135}" destId="{98DEC8B4-4902-4705-B598-90F0B7A48874}" srcOrd="7" destOrd="0" presId="urn:microsoft.com/office/officeart/2008/layout/VerticalAccentList"/>
    <dgm:cxn modelId="{D4C76ACA-754A-4C23-84C8-88F51AA348AD}" type="presParOf" srcId="{98DEC8B4-4902-4705-B598-90F0B7A48874}" destId="{C1798667-7F03-4670-8980-2632889418AF}" srcOrd="0" destOrd="0" presId="urn:microsoft.com/office/officeart/2008/layout/VerticalAccentList"/>
    <dgm:cxn modelId="{A6E28CA5-18B8-408C-B74F-68D4621FB314}" type="presParOf" srcId="{98DEC8B4-4902-4705-B598-90F0B7A48874}" destId="{0CAF10C2-6A7B-49BD-90E4-663F51B1EB27}" srcOrd="1" destOrd="0" presId="urn:microsoft.com/office/officeart/2008/layout/VerticalAccentList"/>
    <dgm:cxn modelId="{64B7768E-D4A0-40ED-A997-4B9C88B407DE}" type="presParOf" srcId="{98DEC8B4-4902-4705-B598-90F0B7A48874}" destId="{DCEDB85D-A7F6-4B06-B9B5-E40EBE6154D0}" srcOrd="2" destOrd="0" presId="urn:microsoft.com/office/officeart/2008/layout/VerticalAccentList"/>
    <dgm:cxn modelId="{8ADA9C46-B67D-4DD1-A8C2-E33BEDA01B21}" type="presParOf" srcId="{98DEC8B4-4902-4705-B598-90F0B7A48874}" destId="{6CBD69C9-83D1-4528-A386-28BE70D599C4}" srcOrd="3" destOrd="0" presId="urn:microsoft.com/office/officeart/2008/layout/VerticalAccentList"/>
    <dgm:cxn modelId="{AC3D90AF-CC56-4206-9874-49EBFD95CAFF}" type="presParOf" srcId="{98DEC8B4-4902-4705-B598-90F0B7A48874}" destId="{D05237D2-3781-4021-8D04-67AB2062E1D1}" srcOrd="4" destOrd="0" presId="urn:microsoft.com/office/officeart/2008/layout/VerticalAccentList"/>
    <dgm:cxn modelId="{FDA0D4CD-4BAC-4FF1-9DBE-79252B3031E6}" type="presParOf" srcId="{98DEC8B4-4902-4705-B598-90F0B7A48874}" destId="{54207E37-0A07-466E-8552-1049AB2298DC}" srcOrd="5" destOrd="0" presId="urn:microsoft.com/office/officeart/2008/layout/VerticalAccentList"/>
    <dgm:cxn modelId="{553C8B81-C98E-41ED-9BAB-D30217509E80}" type="presParOf" srcId="{98DEC8B4-4902-4705-B598-90F0B7A48874}" destId="{099040E7-FEA9-4C52-ABCE-22DB272158A3}" srcOrd="6" destOrd="0" presId="urn:microsoft.com/office/officeart/2008/layout/VerticalAccentList"/>
    <dgm:cxn modelId="{E387C8C5-B90D-4DBF-8F23-A2A7BB5FF41F}" type="presParOf" srcId="{00BD5749-8407-4B42-80C8-B8F9D5A1D135}" destId="{2F077ADE-24E1-48F5-81FC-F36DEB357AAC}" srcOrd="8" destOrd="0" presId="urn:microsoft.com/office/officeart/2008/layout/VerticalAccentList"/>
    <dgm:cxn modelId="{DCBAA177-44FF-4EEF-A41B-FFA2F5F19F98}" type="presParOf" srcId="{00BD5749-8407-4B42-80C8-B8F9D5A1D135}" destId="{113B5853-0D57-4ACC-8A83-B795FC5A5E14}" srcOrd="9" destOrd="0" presId="urn:microsoft.com/office/officeart/2008/layout/VerticalAccentList"/>
    <dgm:cxn modelId="{BB979830-6C45-4069-AFB5-96CF5181896E}" type="presParOf" srcId="{113B5853-0D57-4ACC-8A83-B795FC5A5E14}" destId="{5BA4FE91-CE07-4A05-B97F-A0A9E691F4E6}" srcOrd="0" destOrd="0" presId="urn:microsoft.com/office/officeart/2008/layout/VerticalAccentList"/>
    <dgm:cxn modelId="{CD4A6922-D2BB-45FC-A270-24FBB83EDA6C}" type="presParOf" srcId="{00BD5749-8407-4B42-80C8-B8F9D5A1D135}" destId="{223AEF55-8E1C-4C04-8438-2257BB0A0237}" srcOrd="10" destOrd="0" presId="urn:microsoft.com/office/officeart/2008/layout/VerticalAccentList"/>
    <dgm:cxn modelId="{AA0FEBE6-DA66-4263-A8A2-54F3BB8F5F06}" type="presParOf" srcId="{223AEF55-8E1C-4C04-8438-2257BB0A0237}" destId="{54F4A3BB-CC06-455F-B7CE-5B11E9EF5FE1}" srcOrd="0" destOrd="0" presId="urn:microsoft.com/office/officeart/2008/layout/VerticalAccentList"/>
    <dgm:cxn modelId="{C0DF3077-A893-4AF1-8AA4-0AA130770F8D}" type="presParOf" srcId="{223AEF55-8E1C-4C04-8438-2257BB0A0237}" destId="{C8182C31-A22E-4940-A594-194571351D87}" srcOrd="1" destOrd="0" presId="urn:microsoft.com/office/officeart/2008/layout/VerticalAccentList"/>
    <dgm:cxn modelId="{FC1E2F32-12D6-41F3-8FA7-88023A6B47AD}" type="presParOf" srcId="{223AEF55-8E1C-4C04-8438-2257BB0A0237}" destId="{01203FBA-FBCC-47AE-AD28-E14696EAAB19}" srcOrd="2" destOrd="0" presId="urn:microsoft.com/office/officeart/2008/layout/VerticalAccentList"/>
    <dgm:cxn modelId="{470D6BBC-4A48-4C19-83D6-383B83F7C133}" type="presParOf" srcId="{223AEF55-8E1C-4C04-8438-2257BB0A0237}" destId="{AA5502B4-56FC-40A2-AD63-4D6FE92DA710}" srcOrd="3" destOrd="0" presId="urn:microsoft.com/office/officeart/2008/layout/VerticalAccentList"/>
    <dgm:cxn modelId="{7EAC036F-AE24-4920-BDE2-B2D259FD81C2}" type="presParOf" srcId="{223AEF55-8E1C-4C04-8438-2257BB0A0237}" destId="{527930C9-4D62-43F8-92B3-5803104DE6C6}" srcOrd="4" destOrd="0" presId="urn:microsoft.com/office/officeart/2008/layout/VerticalAccentList"/>
    <dgm:cxn modelId="{866D2C55-404B-4A4E-8006-B49AAC403CF3}" type="presParOf" srcId="{223AEF55-8E1C-4C04-8438-2257BB0A0237}" destId="{1144A059-FDF3-4536-9D6E-D9D4BA5CE625}" srcOrd="5" destOrd="0" presId="urn:microsoft.com/office/officeart/2008/layout/VerticalAccentList"/>
    <dgm:cxn modelId="{00008C9B-F739-4AA7-9E3F-8E757F8FD436}" type="presParOf" srcId="{223AEF55-8E1C-4C04-8438-2257BB0A0237}" destId="{5EF8F3E1-3EBE-4E6F-B048-1930173A5F27}" srcOrd="6" destOrd="0" presId="urn:microsoft.com/office/officeart/2008/layout/VerticalAccent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FFBC3B2E-FF28-4AE5-8F5B-AE4E81B34E46}" type="doc">
      <dgm:prSet loTypeId="urn:microsoft.com/office/officeart/2008/layout/VerticalCurvedList" loCatId="list" qsTypeId="urn:microsoft.com/office/officeart/2005/8/quickstyle/3d2" qsCatId="3D" csTypeId="urn:microsoft.com/office/officeart/2005/8/colors/colorful5" csCatId="colorful" phldr="1"/>
      <dgm:spPr/>
      <dgm:t>
        <a:bodyPr/>
        <a:lstStyle/>
        <a:p>
          <a:endParaRPr lang="en-GB"/>
        </a:p>
      </dgm:t>
    </dgm:pt>
    <dgm:pt modelId="{4FCF1375-8051-4632-A24C-FEF15B318B75}">
      <dgm:prSet phldrT="[Text]" custT="1"/>
      <dgm:spPr/>
      <dgm:t>
        <a:bodyPr/>
        <a:lstStyle/>
        <a:p>
          <a:r>
            <a:rPr lang="en-US" sz="1800"/>
            <a:t>Keep it simple</a:t>
          </a:r>
          <a:endParaRPr lang="en-GB" sz="1800" dirty="0">
            <a:latin typeface="Nunito" pitchFamily="2" charset="0"/>
          </a:endParaRPr>
        </a:p>
      </dgm:t>
    </dgm:pt>
    <dgm:pt modelId="{77FEDCE4-9CC8-4BC3-B5E7-E739FE2DF1D3}" type="parTrans" cxnId="{F36916D5-6F99-4064-A3BE-2B2F281CA8B3}">
      <dgm:prSet/>
      <dgm:spPr/>
      <dgm:t>
        <a:bodyPr/>
        <a:lstStyle/>
        <a:p>
          <a:endParaRPr lang="en-GB" sz="1800">
            <a:solidFill>
              <a:schemeClr val="bg1"/>
            </a:solidFill>
            <a:latin typeface="Nunito" pitchFamily="2" charset="0"/>
          </a:endParaRPr>
        </a:p>
      </dgm:t>
    </dgm:pt>
    <dgm:pt modelId="{940AE094-FD1D-4EED-8AE6-350B2A91DB1F}" type="sibTrans" cxnId="{F36916D5-6F99-4064-A3BE-2B2F281CA8B3}">
      <dgm:prSet/>
      <dgm:spPr/>
      <dgm:t>
        <a:bodyPr/>
        <a:lstStyle/>
        <a:p>
          <a:endParaRPr lang="en-GB" sz="1800">
            <a:solidFill>
              <a:schemeClr val="bg1"/>
            </a:solidFill>
            <a:latin typeface="Nunito" pitchFamily="2" charset="0"/>
          </a:endParaRPr>
        </a:p>
      </dgm:t>
    </dgm:pt>
    <dgm:pt modelId="{208A51EB-A781-4EA4-BE1A-AA46191560CB}">
      <dgm:prSet phldrT="[Text]" custT="1"/>
      <dgm:spPr/>
      <dgm:t>
        <a:bodyPr/>
        <a:lstStyle/>
        <a:p>
          <a:r>
            <a:rPr lang="en-US" sz="1800"/>
            <a:t>Keep it neutral</a:t>
          </a:r>
          <a:endParaRPr lang="en-GB" sz="1800" dirty="0">
            <a:latin typeface="Nunito" pitchFamily="2" charset="0"/>
          </a:endParaRPr>
        </a:p>
      </dgm:t>
    </dgm:pt>
    <dgm:pt modelId="{6EFE548D-9CEF-4F5F-83C4-B866421B8FB0}" type="parTrans" cxnId="{1DE9805F-6E20-42BE-A756-F883D6DCBE9E}">
      <dgm:prSet/>
      <dgm:spPr/>
      <dgm:t>
        <a:bodyPr/>
        <a:lstStyle/>
        <a:p>
          <a:endParaRPr lang="en-GB" sz="1800">
            <a:solidFill>
              <a:schemeClr val="bg1"/>
            </a:solidFill>
            <a:latin typeface="Nunito" pitchFamily="2" charset="0"/>
          </a:endParaRPr>
        </a:p>
      </dgm:t>
    </dgm:pt>
    <dgm:pt modelId="{E62B6F0D-0A30-40B8-B849-F8DDBBB96A3A}" type="sibTrans" cxnId="{1DE9805F-6E20-42BE-A756-F883D6DCBE9E}">
      <dgm:prSet/>
      <dgm:spPr/>
      <dgm:t>
        <a:bodyPr/>
        <a:lstStyle/>
        <a:p>
          <a:endParaRPr lang="en-GB" sz="1800">
            <a:solidFill>
              <a:schemeClr val="bg1"/>
            </a:solidFill>
            <a:latin typeface="Nunito" pitchFamily="2" charset="0"/>
          </a:endParaRPr>
        </a:p>
      </dgm:t>
    </dgm:pt>
    <dgm:pt modelId="{D0FF94A4-A2D6-49FE-9BE4-19C781D1AB33}">
      <dgm:prSet phldrT="[Text]" custT="1"/>
      <dgm:spPr/>
      <dgm:t>
        <a:bodyPr/>
        <a:lstStyle/>
        <a:p>
          <a:r>
            <a:rPr lang="en-US" sz="1800"/>
            <a:t>Ask questions that prompt long responses</a:t>
          </a:r>
          <a:endParaRPr lang="en-GB" sz="1800" dirty="0">
            <a:latin typeface="Nunito" pitchFamily="2" charset="0"/>
          </a:endParaRPr>
        </a:p>
      </dgm:t>
    </dgm:pt>
    <dgm:pt modelId="{92AA1A60-3F91-4EDC-AE1D-CB1828368A83}" type="parTrans" cxnId="{7D987446-D42C-4C2B-8754-CA793AB390FB}">
      <dgm:prSet/>
      <dgm:spPr/>
      <dgm:t>
        <a:bodyPr/>
        <a:lstStyle/>
        <a:p>
          <a:endParaRPr lang="en-GB" sz="1800">
            <a:solidFill>
              <a:schemeClr val="bg1"/>
            </a:solidFill>
            <a:latin typeface="Nunito" pitchFamily="2" charset="0"/>
          </a:endParaRPr>
        </a:p>
      </dgm:t>
    </dgm:pt>
    <dgm:pt modelId="{52A2039F-2A16-4087-B44C-B9757D9B5154}" type="sibTrans" cxnId="{7D987446-D42C-4C2B-8754-CA793AB390FB}">
      <dgm:prSet/>
      <dgm:spPr/>
      <dgm:t>
        <a:bodyPr/>
        <a:lstStyle/>
        <a:p>
          <a:endParaRPr lang="en-GB" sz="1800">
            <a:solidFill>
              <a:schemeClr val="bg1"/>
            </a:solidFill>
            <a:latin typeface="Nunito" pitchFamily="2" charset="0"/>
          </a:endParaRPr>
        </a:p>
      </dgm:t>
    </dgm:pt>
    <dgm:pt modelId="{D4511647-C314-441C-9D87-8C461E5C43CF}">
      <dgm:prSet phldrT="[Text]" custT="1"/>
      <dgm:spPr/>
      <dgm:t>
        <a:bodyPr/>
        <a:lstStyle/>
        <a:p>
          <a:r>
            <a:rPr lang="en-US" sz="1800"/>
            <a:t>Ask questions one at a time</a:t>
          </a:r>
          <a:endParaRPr lang="en-GB" sz="1800" dirty="0">
            <a:latin typeface="Nunito" pitchFamily="2" charset="0"/>
          </a:endParaRPr>
        </a:p>
      </dgm:t>
    </dgm:pt>
    <dgm:pt modelId="{868FEFC0-7114-476F-94A2-6AAED49BEAE1}" type="parTrans" cxnId="{BFE9D5BB-05DF-44A6-96E5-CF1E142F90BD}">
      <dgm:prSet/>
      <dgm:spPr/>
      <dgm:t>
        <a:bodyPr/>
        <a:lstStyle/>
        <a:p>
          <a:endParaRPr lang="en-GB">
            <a:solidFill>
              <a:schemeClr val="bg1"/>
            </a:solidFill>
          </a:endParaRPr>
        </a:p>
      </dgm:t>
    </dgm:pt>
    <dgm:pt modelId="{6CFFDE3B-689F-4344-B541-470822DA0FEB}" type="sibTrans" cxnId="{BFE9D5BB-05DF-44A6-96E5-CF1E142F90BD}">
      <dgm:prSet/>
      <dgm:spPr/>
      <dgm:t>
        <a:bodyPr/>
        <a:lstStyle/>
        <a:p>
          <a:endParaRPr lang="en-GB">
            <a:solidFill>
              <a:schemeClr val="bg1"/>
            </a:solidFill>
          </a:endParaRPr>
        </a:p>
      </dgm:t>
    </dgm:pt>
    <dgm:pt modelId="{A733F090-8DA8-4C66-9331-F17A0FC42E2D}">
      <dgm:prSet phldrT="[Text]" custT="1"/>
      <dgm:spPr/>
      <dgm:t>
        <a:bodyPr/>
        <a:lstStyle/>
        <a:p>
          <a:r>
            <a:rPr lang="en-US" sz="1800" dirty="0"/>
            <a:t>Encourage responses during the interview</a:t>
          </a:r>
          <a:endParaRPr lang="en-GB" sz="1800" dirty="0">
            <a:latin typeface="Nunito" pitchFamily="2" charset="0"/>
          </a:endParaRPr>
        </a:p>
      </dgm:t>
    </dgm:pt>
    <dgm:pt modelId="{8A01D60A-3ABE-4608-AED9-14E972F910E5}" type="parTrans" cxnId="{33D42D72-9D6B-4BDC-BD6C-8C2669E8348D}">
      <dgm:prSet/>
      <dgm:spPr/>
      <dgm:t>
        <a:bodyPr/>
        <a:lstStyle/>
        <a:p>
          <a:endParaRPr lang="en-GB">
            <a:solidFill>
              <a:schemeClr val="bg1"/>
            </a:solidFill>
          </a:endParaRPr>
        </a:p>
      </dgm:t>
    </dgm:pt>
    <dgm:pt modelId="{44F4ACF5-A312-4A60-AB16-4645742D349B}" type="sibTrans" cxnId="{33D42D72-9D6B-4BDC-BD6C-8C2669E8348D}">
      <dgm:prSet/>
      <dgm:spPr/>
      <dgm:t>
        <a:bodyPr/>
        <a:lstStyle/>
        <a:p>
          <a:endParaRPr lang="en-GB">
            <a:solidFill>
              <a:schemeClr val="bg1"/>
            </a:solidFill>
          </a:endParaRPr>
        </a:p>
      </dgm:t>
    </dgm:pt>
    <dgm:pt modelId="{F141CC1E-52E0-443C-8D80-2DF9B6015166}" type="pres">
      <dgm:prSet presAssocID="{FFBC3B2E-FF28-4AE5-8F5B-AE4E81B34E46}" presName="Name0" presStyleCnt="0">
        <dgm:presLayoutVars>
          <dgm:chMax val="7"/>
          <dgm:chPref val="7"/>
          <dgm:dir/>
        </dgm:presLayoutVars>
      </dgm:prSet>
      <dgm:spPr/>
    </dgm:pt>
    <dgm:pt modelId="{88B8B1CF-A2EB-4E79-8AEA-B08567C61C58}" type="pres">
      <dgm:prSet presAssocID="{FFBC3B2E-FF28-4AE5-8F5B-AE4E81B34E46}" presName="Name1" presStyleCnt="0"/>
      <dgm:spPr/>
    </dgm:pt>
    <dgm:pt modelId="{E30766CA-E0F0-441F-81E0-6D48CAA917C3}" type="pres">
      <dgm:prSet presAssocID="{FFBC3B2E-FF28-4AE5-8F5B-AE4E81B34E46}" presName="cycle" presStyleCnt="0"/>
      <dgm:spPr/>
    </dgm:pt>
    <dgm:pt modelId="{DA5A3C25-35AC-4180-A0C1-0EEFE4D6B456}" type="pres">
      <dgm:prSet presAssocID="{FFBC3B2E-FF28-4AE5-8F5B-AE4E81B34E46}" presName="srcNode" presStyleLbl="node1" presStyleIdx="0" presStyleCnt="5"/>
      <dgm:spPr/>
    </dgm:pt>
    <dgm:pt modelId="{FF9F372E-66B7-487C-880C-CF48C8C3DDD6}" type="pres">
      <dgm:prSet presAssocID="{FFBC3B2E-FF28-4AE5-8F5B-AE4E81B34E46}" presName="conn" presStyleLbl="parChTrans1D2" presStyleIdx="0" presStyleCnt="1"/>
      <dgm:spPr/>
    </dgm:pt>
    <dgm:pt modelId="{76EDC81E-6860-448F-8ECF-2015D20AC5A2}" type="pres">
      <dgm:prSet presAssocID="{FFBC3B2E-FF28-4AE5-8F5B-AE4E81B34E46}" presName="extraNode" presStyleLbl="node1" presStyleIdx="0" presStyleCnt="5"/>
      <dgm:spPr/>
    </dgm:pt>
    <dgm:pt modelId="{7C466C79-23CB-4FB1-B6DC-CA3D4AC45C4E}" type="pres">
      <dgm:prSet presAssocID="{FFBC3B2E-FF28-4AE5-8F5B-AE4E81B34E46}" presName="dstNode" presStyleLbl="node1" presStyleIdx="0" presStyleCnt="5"/>
      <dgm:spPr/>
    </dgm:pt>
    <dgm:pt modelId="{5EEACCEC-051D-4E74-AE17-F1D94A97545E}" type="pres">
      <dgm:prSet presAssocID="{4FCF1375-8051-4632-A24C-FEF15B318B75}" presName="text_1" presStyleLbl="node1" presStyleIdx="0" presStyleCnt="5">
        <dgm:presLayoutVars>
          <dgm:bulletEnabled val="1"/>
        </dgm:presLayoutVars>
      </dgm:prSet>
      <dgm:spPr/>
    </dgm:pt>
    <dgm:pt modelId="{FF1DAB6F-63C4-4FCE-8FCB-BEF61D6E443F}" type="pres">
      <dgm:prSet presAssocID="{4FCF1375-8051-4632-A24C-FEF15B318B75}" presName="accent_1" presStyleCnt="0"/>
      <dgm:spPr/>
    </dgm:pt>
    <dgm:pt modelId="{13E5EF98-D700-4C0D-830C-54EB9C816CF2}" type="pres">
      <dgm:prSet presAssocID="{4FCF1375-8051-4632-A24C-FEF15B318B75}" presName="accentRepeatNode" presStyleLbl="solidFgAcc1" presStyleIdx="0" presStyleCnt="5" custLinFactNeighborY="-11466"/>
      <dgm:spPr/>
    </dgm:pt>
    <dgm:pt modelId="{57A7684B-F310-4C41-BB45-B10F4116DB82}" type="pres">
      <dgm:prSet presAssocID="{208A51EB-A781-4EA4-BE1A-AA46191560CB}" presName="text_2" presStyleLbl="node1" presStyleIdx="1" presStyleCnt="5">
        <dgm:presLayoutVars>
          <dgm:bulletEnabled val="1"/>
        </dgm:presLayoutVars>
      </dgm:prSet>
      <dgm:spPr/>
    </dgm:pt>
    <dgm:pt modelId="{5AC224A1-3ECD-4911-931B-D7432D082494}" type="pres">
      <dgm:prSet presAssocID="{208A51EB-A781-4EA4-BE1A-AA46191560CB}" presName="accent_2" presStyleCnt="0"/>
      <dgm:spPr/>
    </dgm:pt>
    <dgm:pt modelId="{CF561116-8CDE-49E2-86C0-22E48FE67807}" type="pres">
      <dgm:prSet presAssocID="{208A51EB-A781-4EA4-BE1A-AA46191560CB}" presName="accentRepeatNode" presStyleLbl="solidFgAcc1" presStyleIdx="1" presStyleCnt="5" custLinFactNeighborX="-7564" custLinFactNeighborY="3822"/>
      <dgm:spPr/>
    </dgm:pt>
    <dgm:pt modelId="{F0F72A1B-E57C-4220-B817-2ACBA136889C}" type="pres">
      <dgm:prSet presAssocID="{D0FF94A4-A2D6-49FE-9BE4-19C781D1AB33}" presName="text_3" presStyleLbl="node1" presStyleIdx="2" presStyleCnt="5">
        <dgm:presLayoutVars>
          <dgm:bulletEnabled val="1"/>
        </dgm:presLayoutVars>
      </dgm:prSet>
      <dgm:spPr/>
    </dgm:pt>
    <dgm:pt modelId="{17426889-F9A9-4B97-A2D7-E619B53BE0ED}" type="pres">
      <dgm:prSet presAssocID="{D0FF94A4-A2D6-49FE-9BE4-19C781D1AB33}" presName="accent_3" presStyleCnt="0"/>
      <dgm:spPr/>
    </dgm:pt>
    <dgm:pt modelId="{EB16F0A2-CA16-45ED-B04E-DC6197AC7F3E}" type="pres">
      <dgm:prSet presAssocID="{D0FF94A4-A2D6-49FE-9BE4-19C781D1AB33}" presName="accentRepeatNode" presStyleLbl="solidFgAcc1" presStyleIdx="2" presStyleCnt="5"/>
      <dgm:spPr/>
    </dgm:pt>
    <dgm:pt modelId="{A8A60A70-1A60-4699-8D5F-6CA47661E756}" type="pres">
      <dgm:prSet presAssocID="{D4511647-C314-441C-9D87-8C461E5C43CF}" presName="text_4" presStyleLbl="node1" presStyleIdx="3" presStyleCnt="5">
        <dgm:presLayoutVars>
          <dgm:bulletEnabled val="1"/>
        </dgm:presLayoutVars>
      </dgm:prSet>
      <dgm:spPr/>
    </dgm:pt>
    <dgm:pt modelId="{67817296-47D5-49F0-A06B-FFB0D0FE3CAD}" type="pres">
      <dgm:prSet presAssocID="{D4511647-C314-441C-9D87-8C461E5C43CF}" presName="accent_4" presStyleCnt="0"/>
      <dgm:spPr/>
    </dgm:pt>
    <dgm:pt modelId="{90A5F37C-E372-40E8-8D1C-F3A47E460BC7}" type="pres">
      <dgm:prSet presAssocID="{D4511647-C314-441C-9D87-8C461E5C43CF}" presName="accentRepeatNode" presStyleLbl="solidFgAcc1" presStyleIdx="3" presStyleCnt="5"/>
      <dgm:spPr/>
    </dgm:pt>
    <dgm:pt modelId="{1E72B098-8C71-474D-B7AB-7ED1A2BD9518}" type="pres">
      <dgm:prSet presAssocID="{A733F090-8DA8-4C66-9331-F17A0FC42E2D}" presName="text_5" presStyleLbl="node1" presStyleIdx="4" presStyleCnt="5">
        <dgm:presLayoutVars>
          <dgm:bulletEnabled val="1"/>
        </dgm:presLayoutVars>
      </dgm:prSet>
      <dgm:spPr/>
    </dgm:pt>
    <dgm:pt modelId="{42D62B38-7F98-4D27-B218-545AE68C8048}" type="pres">
      <dgm:prSet presAssocID="{A733F090-8DA8-4C66-9331-F17A0FC42E2D}" presName="accent_5" presStyleCnt="0"/>
      <dgm:spPr/>
    </dgm:pt>
    <dgm:pt modelId="{4E66A1E2-E7B5-498B-A21C-2BDEA5143872}" type="pres">
      <dgm:prSet presAssocID="{A733F090-8DA8-4C66-9331-F17A0FC42E2D}" presName="accentRepeatNode" presStyleLbl="solidFgAcc1" presStyleIdx="4" presStyleCnt="5" custLinFactNeighborX="-238"/>
      <dgm:spPr/>
    </dgm:pt>
  </dgm:ptLst>
  <dgm:cxnLst>
    <dgm:cxn modelId="{786B1033-C55E-4501-A6CD-88C2769A097D}" type="presOf" srcId="{FFBC3B2E-FF28-4AE5-8F5B-AE4E81B34E46}" destId="{F141CC1E-52E0-443C-8D80-2DF9B6015166}" srcOrd="0" destOrd="0" presId="urn:microsoft.com/office/officeart/2008/layout/VerticalCurvedList"/>
    <dgm:cxn modelId="{3DEDD934-8EDC-4025-8204-EB18F80356A3}" type="presOf" srcId="{940AE094-FD1D-4EED-8AE6-350B2A91DB1F}" destId="{FF9F372E-66B7-487C-880C-CF48C8C3DDD6}" srcOrd="0" destOrd="0" presId="urn:microsoft.com/office/officeart/2008/layout/VerticalCurvedList"/>
    <dgm:cxn modelId="{70471D3F-9EB5-4213-A110-EF7F8CF69306}" type="presOf" srcId="{D4511647-C314-441C-9D87-8C461E5C43CF}" destId="{A8A60A70-1A60-4699-8D5F-6CA47661E756}" srcOrd="0" destOrd="0" presId="urn:microsoft.com/office/officeart/2008/layout/VerticalCurvedList"/>
    <dgm:cxn modelId="{1DE9805F-6E20-42BE-A756-F883D6DCBE9E}" srcId="{FFBC3B2E-FF28-4AE5-8F5B-AE4E81B34E46}" destId="{208A51EB-A781-4EA4-BE1A-AA46191560CB}" srcOrd="1" destOrd="0" parTransId="{6EFE548D-9CEF-4F5F-83C4-B866421B8FB0}" sibTransId="{E62B6F0D-0A30-40B8-B849-F8DDBBB96A3A}"/>
    <dgm:cxn modelId="{7D987446-D42C-4C2B-8754-CA793AB390FB}" srcId="{FFBC3B2E-FF28-4AE5-8F5B-AE4E81B34E46}" destId="{D0FF94A4-A2D6-49FE-9BE4-19C781D1AB33}" srcOrd="2" destOrd="0" parTransId="{92AA1A60-3F91-4EDC-AE1D-CB1828368A83}" sibTransId="{52A2039F-2A16-4087-B44C-B9757D9B5154}"/>
    <dgm:cxn modelId="{F04F4B50-AD68-41BF-8B26-BAD1468A61F4}" type="presOf" srcId="{208A51EB-A781-4EA4-BE1A-AA46191560CB}" destId="{57A7684B-F310-4C41-BB45-B10F4116DB82}" srcOrd="0" destOrd="0" presId="urn:microsoft.com/office/officeart/2008/layout/VerticalCurvedList"/>
    <dgm:cxn modelId="{33D42D72-9D6B-4BDC-BD6C-8C2669E8348D}" srcId="{FFBC3B2E-FF28-4AE5-8F5B-AE4E81B34E46}" destId="{A733F090-8DA8-4C66-9331-F17A0FC42E2D}" srcOrd="4" destOrd="0" parTransId="{8A01D60A-3ABE-4608-AED9-14E972F910E5}" sibTransId="{44F4ACF5-A312-4A60-AB16-4645742D349B}"/>
    <dgm:cxn modelId="{D1EA0393-AA87-4FEE-B327-4F7B3D81DAEF}" type="presOf" srcId="{D0FF94A4-A2D6-49FE-9BE4-19C781D1AB33}" destId="{F0F72A1B-E57C-4220-B817-2ACBA136889C}" srcOrd="0" destOrd="0" presId="urn:microsoft.com/office/officeart/2008/layout/VerticalCurvedList"/>
    <dgm:cxn modelId="{C7422AAC-9917-4AD9-8043-EACF577D391E}" type="presOf" srcId="{4FCF1375-8051-4632-A24C-FEF15B318B75}" destId="{5EEACCEC-051D-4E74-AE17-F1D94A97545E}" srcOrd="0" destOrd="0" presId="urn:microsoft.com/office/officeart/2008/layout/VerticalCurvedList"/>
    <dgm:cxn modelId="{BFE9D5BB-05DF-44A6-96E5-CF1E142F90BD}" srcId="{FFBC3B2E-FF28-4AE5-8F5B-AE4E81B34E46}" destId="{D4511647-C314-441C-9D87-8C461E5C43CF}" srcOrd="3" destOrd="0" parTransId="{868FEFC0-7114-476F-94A2-6AAED49BEAE1}" sibTransId="{6CFFDE3B-689F-4344-B541-470822DA0FEB}"/>
    <dgm:cxn modelId="{F36916D5-6F99-4064-A3BE-2B2F281CA8B3}" srcId="{FFBC3B2E-FF28-4AE5-8F5B-AE4E81B34E46}" destId="{4FCF1375-8051-4632-A24C-FEF15B318B75}" srcOrd="0" destOrd="0" parTransId="{77FEDCE4-9CC8-4BC3-B5E7-E739FE2DF1D3}" sibTransId="{940AE094-FD1D-4EED-8AE6-350B2A91DB1F}"/>
    <dgm:cxn modelId="{594E07F4-D06B-4C21-95F5-AF079BB08A5F}" type="presOf" srcId="{A733F090-8DA8-4C66-9331-F17A0FC42E2D}" destId="{1E72B098-8C71-474D-B7AB-7ED1A2BD9518}" srcOrd="0" destOrd="0" presId="urn:microsoft.com/office/officeart/2008/layout/VerticalCurvedList"/>
    <dgm:cxn modelId="{F8EB8A62-8700-4600-A71B-E165C017E804}" type="presParOf" srcId="{F141CC1E-52E0-443C-8D80-2DF9B6015166}" destId="{88B8B1CF-A2EB-4E79-8AEA-B08567C61C58}" srcOrd="0" destOrd="0" presId="urn:microsoft.com/office/officeart/2008/layout/VerticalCurvedList"/>
    <dgm:cxn modelId="{9C02CB79-0713-4BAC-B663-A415A5342205}" type="presParOf" srcId="{88B8B1CF-A2EB-4E79-8AEA-B08567C61C58}" destId="{E30766CA-E0F0-441F-81E0-6D48CAA917C3}" srcOrd="0" destOrd="0" presId="urn:microsoft.com/office/officeart/2008/layout/VerticalCurvedList"/>
    <dgm:cxn modelId="{D6E5A2E8-CA0D-4D71-825C-938CC8BF7F89}" type="presParOf" srcId="{E30766CA-E0F0-441F-81E0-6D48CAA917C3}" destId="{DA5A3C25-35AC-4180-A0C1-0EEFE4D6B456}" srcOrd="0" destOrd="0" presId="urn:microsoft.com/office/officeart/2008/layout/VerticalCurvedList"/>
    <dgm:cxn modelId="{0BEA3AFD-684A-4677-9547-7E3541B613E4}" type="presParOf" srcId="{E30766CA-E0F0-441F-81E0-6D48CAA917C3}" destId="{FF9F372E-66B7-487C-880C-CF48C8C3DDD6}" srcOrd="1" destOrd="0" presId="urn:microsoft.com/office/officeart/2008/layout/VerticalCurvedList"/>
    <dgm:cxn modelId="{6D035F34-CB80-42EB-8BDC-295615B67BBF}" type="presParOf" srcId="{E30766CA-E0F0-441F-81E0-6D48CAA917C3}" destId="{76EDC81E-6860-448F-8ECF-2015D20AC5A2}" srcOrd="2" destOrd="0" presId="urn:microsoft.com/office/officeart/2008/layout/VerticalCurvedList"/>
    <dgm:cxn modelId="{D88C04CB-92D1-4BFE-ABB9-9427BEC9F125}" type="presParOf" srcId="{E30766CA-E0F0-441F-81E0-6D48CAA917C3}" destId="{7C466C79-23CB-4FB1-B6DC-CA3D4AC45C4E}" srcOrd="3" destOrd="0" presId="urn:microsoft.com/office/officeart/2008/layout/VerticalCurvedList"/>
    <dgm:cxn modelId="{03B2C1D6-B33D-4516-BF98-14C60E249121}" type="presParOf" srcId="{88B8B1CF-A2EB-4E79-8AEA-B08567C61C58}" destId="{5EEACCEC-051D-4E74-AE17-F1D94A97545E}" srcOrd="1" destOrd="0" presId="urn:microsoft.com/office/officeart/2008/layout/VerticalCurvedList"/>
    <dgm:cxn modelId="{F2D2A385-54C1-40C6-9F5B-B4881BB179B3}" type="presParOf" srcId="{88B8B1CF-A2EB-4E79-8AEA-B08567C61C58}" destId="{FF1DAB6F-63C4-4FCE-8FCB-BEF61D6E443F}" srcOrd="2" destOrd="0" presId="urn:microsoft.com/office/officeart/2008/layout/VerticalCurvedList"/>
    <dgm:cxn modelId="{4F4542E4-304D-4C45-88F3-C6062FF001A6}" type="presParOf" srcId="{FF1DAB6F-63C4-4FCE-8FCB-BEF61D6E443F}" destId="{13E5EF98-D700-4C0D-830C-54EB9C816CF2}" srcOrd="0" destOrd="0" presId="urn:microsoft.com/office/officeart/2008/layout/VerticalCurvedList"/>
    <dgm:cxn modelId="{EC84354D-4597-4190-83DC-DB70C173A82D}" type="presParOf" srcId="{88B8B1CF-A2EB-4E79-8AEA-B08567C61C58}" destId="{57A7684B-F310-4C41-BB45-B10F4116DB82}" srcOrd="3" destOrd="0" presId="urn:microsoft.com/office/officeart/2008/layout/VerticalCurvedList"/>
    <dgm:cxn modelId="{FC474F8D-037F-4A38-863A-6FCC46D95CD6}" type="presParOf" srcId="{88B8B1CF-A2EB-4E79-8AEA-B08567C61C58}" destId="{5AC224A1-3ECD-4911-931B-D7432D082494}" srcOrd="4" destOrd="0" presId="urn:microsoft.com/office/officeart/2008/layout/VerticalCurvedList"/>
    <dgm:cxn modelId="{EF357891-E5F3-4F80-BAA3-3779C1DBCECB}" type="presParOf" srcId="{5AC224A1-3ECD-4911-931B-D7432D082494}" destId="{CF561116-8CDE-49E2-86C0-22E48FE67807}" srcOrd="0" destOrd="0" presId="urn:microsoft.com/office/officeart/2008/layout/VerticalCurvedList"/>
    <dgm:cxn modelId="{864C6C27-29A1-4A4D-A1AB-A5FD8B50CDE5}" type="presParOf" srcId="{88B8B1CF-A2EB-4E79-8AEA-B08567C61C58}" destId="{F0F72A1B-E57C-4220-B817-2ACBA136889C}" srcOrd="5" destOrd="0" presId="urn:microsoft.com/office/officeart/2008/layout/VerticalCurvedList"/>
    <dgm:cxn modelId="{6B3BAA96-8728-46A3-8ABC-1B938434B97D}" type="presParOf" srcId="{88B8B1CF-A2EB-4E79-8AEA-B08567C61C58}" destId="{17426889-F9A9-4B97-A2D7-E619B53BE0ED}" srcOrd="6" destOrd="0" presId="urn:microsoft.com/office/officeart/2008/layout/VerticalCurvedList"/>
    <dgm:cxn modelId="{0ADF5084-A0AF-4C7A-B700-5C044E452C41}" type="presParOf" srcId="{17426889-F9A9-4B97-A2D7-E619B53BE0ED}" destId="{EB16F0A2-CA16-45ED-B04E-DC6197AC7F3E}" srcOrd="0" destOrd="0" presId="urn:microsoft.com/office/officeart/2008/layout/VerticalCurvedList"/>
    <dgm:cxn modelId="{B82C59B6-9A1F-4D67-A299-6E6D112FF69B}" type="presParOf" srcId="{88B8B1CF-A2EB-4E79-8AEA-B08567C61C58}" destId="{A8A60A70-1A60-4699-8D5F-6CA47661E756}" srcOrd="7" destOrd="0" presId="urn:microsoft.com/office/officeart/2008/layout/VerticalCurvedList"/>
    <dgm:cxn modelId="{588A556E-6E02-4EB5-9C9D-61C3C1256F90}" type="presParOf" srcId="{88B8B1CF-A2EB-4E79-8AEA-B08567C61C58}" destId="{67817296-47D5-49F0-A06B-FFB0D0FE3CAD}" srcOrd="8" destOrd="0" presId="urn:microsoft.com/office/officeart/2008/layout/VerticalCurvedList"/>
    <dgm:cxn modelId="{036FA080-06BE-489A-A5C1-337413CE1691}" type="presParOf" srcId="{67817296-47D5-49F0-A06B-FFB0D0FE3CAD}" destId="{90A5F37C-E372-40E8-8D1C-F3A47E460BC7}" srcOrd="0" destOrd="0" presId="urn:microsoft.com/office/officeart/2008/layout/VerticalCurvedList"/>
    <dgm:cxn modelId="{C8B69BCE-1066-4363-ABB7-1EB3310A5B9D}" type="presParOf" srcId="{88B8B1CF-A2EB-4E79-8AEA-B08567C61C58}" destId="{1E72B098-8C71-474D-B7AB-7ED1A2BD9518}" srcOrd="9" destOrd="0" presId="urn:microsoft.com/office/officeart/2008/layout/VerticalCurvedList"/>
    <dgm:cxn modelId="{E63D9DD9-238E-43D6-86A5-DA4FF58B8930}" type="presParOf" srcId="{88B8B1CF-A2EB-4E79-8AEA-B08567C61C58}" destId="{42D62B38-7F98-4D27-B218-545AE68C8048}" srcOrd="10" destOrd="0" presId="urn:microsoft.com/office/officeart/2008/layout/VerticalCurvedList"/>
    <dgm:cxn modelId="{471BC3C5-E565-48CB-AEF6-DCE2C3EB2DA0}" type="presParOf" srcId="{42D62B38-7F98-4D27-B218-545AE68C8048}" destId="{4E66A1E2-E7B5-498B-A21C-2BDEA5143872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CB5757C8-1D4A-4331-AC13-55D7EE46F207}" type="doc">
      <dgm:prSet loTypeId="urn:microsoft.com/office/officeart/2005/8/layout/vList5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GB"/>
        </a:p>
      </dgm:t>
    </dgm:pt>
    <dgm:pt modelId="{26C3DAE8-EE5F-4BAA-8DBE-BF105DCF87D1}">
      <dgm:prSet phldrT="[Text]" custT="1"/>
      <dgm:spPr/>
      <dgm:t>
        <a:bodyPr/>
        <a:lstStyle/>
        <a:p>
          <a:r>
            <a:rPr lang="en-US" sz="1800" dirty="0">
              <a:latin typeface="Nunito" pitchFamily="2" charset="0"/>
            </a:rPr>
            <a:t>1</a:t>
          </a:r>
          <a:endParaRPr lang="en-GB" sz="1800" dirty="0">
            <a:latin typeface="Nunito" pitchFamily="2" charset="0"/>
          </a:endParaRPr>
        </a:p>
      </dgm:t>
    </dgm:pt>
    <dgm:pt modelId="{12955B4D-7C59-4275-8D0F-BF380A2C8D1E}" type="parTrans" cxnId="{95BCB15E-D705-44FA-8E5B-37EBE83FFBE1}">
      <dgm:prSet/>
      <dgm:spPr/>
      <dgm:t>
        <a:bodyPr/>
        <a:lstStyle/>
        <a:p>
          <a:endParaRPr lang="en-GB" sz="1800">
            <a:latin typeface="Nunito" pitchFamily="2" charset="0"/>
          </a:endParaRPr>
        </a:p>
      </dgm:t>
    </dgm:pt>
    <dgm:pt modelId="{31FAE7B3-CCAE-422C-8312-4F2E8460A1DB}" type="sibTrans" cxnId="{95BCB15E-D705-44FA-8E5B-37EBE83FFBE1}">
      <dgm:prSet/>
      <dgm:spPr/>
      <dgm:t>
        <a:bodyPr/>
        <a:lstStyle/>
        <a:p>
          <a:endParaRPr lang="en-GB" sz="1800">
            <a:latin typeface="Nunito" pitchFamily="2" charset="0"/>
          </a:endParaRPr>
        </a:p>
      </dgm:t>
    </dgm:pt>
    <dgm:pt modelId="{E9E6C860-C368-40A0-BD60-0482EF58B6E0}">
      <dgm:prSet phldrT="[Text]" custT="1"/>
      <dgm:spPr/>
      <dgm:t>
        <a:bodyPr/>
        <a:lstStyle/>
        <a:p>
          <a:pPr algn="l">
            <a:buFont typeface="+mj-lt"/>
            <a:buNone/>
          </a:pPr>
          <a:r>
            <a:rPr lang="en-US" sz="1800" b="1" dirty="0">
              <a:solidFill>
                <a:schemeClr val="bg1"/>
              </a:solidFill>
            </a:rPr>
            <a:t>Direct</a:t>
          </a:r>
          <a:r>
            <a:rPr lang="en-US" sz="1800" dirty="0">
              <a:solidFill>
                <a:schemeClr val="bg1"/>
              </a:solidFill>
            </a:rPr>
            <a:t> – “How do </a:t>
          </a:r>
          <a:r>
            <a:rPr lang="en-US" sz="1800" b="1" dirty="0">
              <a:solidFill>
                <a:schemeClr val="bg1"/>
              </a:solidFill>
            </a:rPr>
            <a:t>you </a:t>
          </a:r>
          <a:r>
            <a:rPr lang="en-US" sz="1800" dirty="0">
              <a:solidFill>
                <a:schemeClr val="bg1"/>
              </a:solidFill>
            </a:rPr>
            <a:t>feel about…”</a:t>
          </a:r>
          <a:endParaRPr lang="en-GB" sz="1800" dirty="0">
            <a:solidFill>
              <a:schemeClr val="bg1"/>
            </a:solidFill>
            <a:latin typeface="Nunito" pitchFamily="2" charset="0"/>
          </a:endParaRPr>
        </a:p>
      </dgm:t>
    </dgm:pt>
    <dgm:pt modelId="{48D27F6E-32B4-4125-9520-B7230C2CB2B1}" type="parTrans" cxnId="{16A09F3B-F958-4442-95EC-557DBE177ABC}">
      <dgm:prSet/>
      <dgm:spPr/>
      <dgm:t>
        <a:bodyPr/>
        <a:lstStyle/>
        <a:p>
          <a:endParaRPr lang="en-GB" sz="1800">
            <a:latin typeface="Nunito" pitchFamily="2" charset="0"/>
          </a:endParaRPr>
        </a:p>
      </dgm:t>
    </dgm:pt>
    <dgm:pt modelId="{2BA72E1F-E54E-49C2-9DD8-5202A9BD4DC2}" type="sibTrans" cxnId="{16A09F3B-F958-4442-95EC-557DBE177ABC}">
      <dgm:prSet/>
      <dgm:spPr/>
      <dgm:t>
        <a:bodyPr/>
        <a:lstStyle/>
        <a:p>
          <a:endParaRPr lang="en-GB" sz="1800">
            <a:latin typeface="Nunito" pitchFamily="2" charset="0"/>
          </a:endParaRPr>
        </a:p>
      </dgm:t>
    </dgm:pt>
    <dgm:pt modelId="{DC21E65A-09E9-47A6-92E0-C66E6DA7FDEF}">
      <dgm:prSet phldrT="[Text]" custT="1"/>
      <dgm:spPr/>
      <dgm:t>
        <a:bodyPr/>
        <a:lstStyle/>
        <a:p>
          <a:r>
            <a:rPr lang="en-US" sz="1800" dirty="0">
              <a:latin typeface="Nunito" pitchFamily="2" charset="0"/>
            </a:rPr>
            <a:t>2</a:t>
          </a:r>
          <a:endParaRPr lang="en-GB" sz="1800" dirty="0">
            <a:latin typeface="Nunito" pitchFamily="2" charset="0"/>
          </a:endParaRPr>
        </a:p>
      </dgm:t>
    </dgm:pt>
    <dgm:pt modelId="{3C9F9160-3840-4CBB-B18C-25D516EC62B8}" type="parTrans" cxnId="{4144035F-B87C-411F-AD7A-B34C78D215F2}">
      <dgm:prSet/>
      <dgm:spPr/>
      <dgm:t>
        <a:bodyPr/>
        <a:lstStyle/>
        <a:p>
          <a:endParaRPr lang="en-GB" sz="1800">
            <a:latin typeface="Nunito" pitchFamily="2" charset="0"/>
          </a:endParaRPr>
        </a:p>
      </dgm:t>
    </dgm:pt>
    <dgm:pt modelId="{1FFB431E-ED2F-49FD-A759-6149D0CCDD7F}" type="sibTrans" cxnId="{4144035F-B87C-411F-AD7A-B34C78D215F2}">
      <dgm:prSet/>
      <dgm:spPr/>
      <dgm:t>
        <a:bodyPr/>
        <a:lstStyle/>
        <a:p>
          <a:endParaRPr lang="en-GB" sz="1800">
            <a:latin typeface="Nunito" pitchFamily="2" charset="0"/>
          </a:endParaRPr>
        </a:p>
      </dgm:t>
    </dgm:pt>
    <dgm:pt modelId="{8DF0D588-DA44-4B3E-A8E7-6004F7AC0461}">
      <dgm:prSet phldrT="[Text]" custT="1"/>
      <dgm:spPr/>
      <dgm:t>
        <a:bodyPr/>
        <a:lstStyle/>
        <a:p>
          <a:pPr algn="l">
            <a:buFont typeface="+mj-lt"/>
            <a:buNone/>
          </a:pPr>
          <a:r>
            <a:rPr lang="en-US" sz="1800" b="1" dirty="0">
              <a:solidFill>
                <a:schemeClr val="bg1"/>
              </a:solidFill>
            </a:rPr>
            <a:t>Indirect</a:t>
          </a:r>
          <a:r>
            <a:rPr lang="en-US" sz="1800" dirty="0">
              <a:solidFill>
                <a:schemeClr val="bg1"/>
              </a:solidFill>
            </a:rPr>
            <a:t> – “How do </a:t>
          </a:r>
          <a:r>
            <a:rPr lang="en-US" sz="1800" b="1" dirty="0">
              <a:solidFill>
                <a:schemeClr val="bg1"/>
              </a:solidFill>
            </a:rPr>
            <a:t>most people</a:t>
          </a:r>
          <a:r>
            <a:rPr lang="en-US" sz="1800" dirty="0">
              <a:solidFill>
                <a:schemeClr val="bg1"/>
              </a:solidFill>
            </a:rPr>
            <a:t> feel about…”</a:t>
          </a:r>
          <a:endParaRPr lang="en-GB" sz="1800" dirty="0">
            <a:solidFill>
              <a:schemeClr val="bg1"/>
            </a:solidFill>
            <a:latin typeface="Nunito" pitchFamily="2" charset="0"/>
          </a:endParaRPr>
        </a:p>
      </dgm:t>
    </dgm:pt>
    <dgm:pt modelId="{8896B5AB-41AC-4BF7-92FD-0E76CCBF8FD4}" type="parTrans" cxnId="{25657E03-398F-4EB8-BB95-5CD3576EBEA3}">
      <dgm:prSet/>
      <dgm:spPr/>
      <dgm:t>
        <a:bodyPr/>
        <a:lstStyle/>
        <a:p>
          <a:endParaRPr lang="en-GB" sz="1800">
            <a:latin typeface="Nunito" pitchFamily="2" charset="0"/>
          </a:endParaRPr>
        </a:p>
      </dgm:t>
    </dgm:pt>
    <dgm:pt modelId="{CB134241-8F50-41CC-9B80-5306F9806FBB}" type="sibTrans" cxnId="{25657E03-398F-4EB8-BB95-5CD3576EBEA3}">
      <dgm:prSet/>
      <dgm:spPr/>
      <dgm:t>
        <a:bodyPr/>
        <a:lstStyle/>
        <a:p>
          <a:endParaRPr lang="en-GB" sz="1800">
            <a:latin typeface="Nunito" pitchFamily="2" charset="0"/>
          </a:endParaRPr>
        </a:p>
      </dgm:t>
    </dgm:pt>
    <dgm:pt modelId="{68B3BE77-6856-4F8A-B114-00454C307730}">
      <dgm:prSet phldrT="[Text]" custT="1"/>
      <dgm:spPr/>
      <dgm:t>
        <a:bodyPr/>
        <a:lstStyle/>
        <a:p>
          <a:r>
            <a:rPr lang="en-US" sz="1800" dirty="0">
              <a:latin typeface="Nunito" pitchFamily="2" charset="0"/>
            </a:rPr>
            <a:t>3</a:t>
          </a:r>
          <a:endParaRPr lang="en-GB" sz="1800" dirty="0">
            <a:latin typeface="Nunito" pitchFamily="2" charset="0"/>
          </a:endParaRPr>
        </a:p>
      </dgm:t>
    </dgm:pt>
    <dgm:pt modelId="{08C1A302-FCF6-4017-A8AB-4DBB5DA0FBE3}" type="parTrans" cxnId="{2769332F-E6D4-40C2-BCC2-D372B5FE2F04}">
      <dgm:prSet/>
      <dgm:spPr/>
      <dgm:t>
        <a:bodyPr/>
        <a:lstStyle/>
        <a:p>
          <a:endParaRPr lang="en-GB" sz="1800">
            <a:latin typeface="Nunito" pitchFamily="2" charset="0"/>
          </a:endParaRPr>
        </a:p>
      </dgm:t>
    </dgm:pt>
    <dgm:pt modelId="{69447EC0-144C-4F62-B054-AB0AE17EDEB5}" type="sibTrans" cxnId="{2769332F-E6D4-40C2-BCC2-D372B5FE2F04}">
      <dgm:prSet/>
      <dgm:spPr/>
      <dgm:t>
        <a:bodyPr/>
        <a:lstStyle/>
        <a:p>
          <a:endParaRPr lang="en-GB" sz="1800">
            <a:latin typeface="Nunito" pitchFamily="2" charset="0"/>
          </a:endParaRPr>
        </a:p>
      </dgm:t>
    </dgm:pt>
    <dgm:pt modelId="{99157236-D941-48CB-B62F-C44B9915EBBE}">
      <dgm:prSet phldrT="[Text]" custT="1"/>
      <dgm:spPr/>
      <dgm:t>
        <a:bodyPr/>
        <a:lstStyle/>
        <a:p>
          <a:pPr algn="l">
            <a:buFont typeface="+mj-lt"/>
            <a:buNone/>
          </a:pPr>
          <a:r>
            <a:rPr lang="en-US" sz="1800" b="1" dirty="0">
              <a:solidFill>
                <a:schemeClr val="bg1"/>
              </a:solidFill>
            </a:rPr>
            <a:t>Follow-up</a:t>
          </a:r>
          <a:r>
            <a:rPr lang="en-US" sz="1800" dirty="0">
              <a:solidFill>
                <a:schemeClr val="bg1"/>
              </a:solidFill>
            </a:rPr>
            <a:t> – “Could you </a:t>
          </a:r>
          <a:r>
            <a:rPr lang="en-US" sz="1800" b="1" dirty="0">
              <a:solidFill>
                <a:schemeClr val="bg1"/>
              </a:solidFill>
            </a:rPr>
            <a:t>say more</a:t>
          </a:r>
          <a:r>
            <a:rPr lang="en-US" sz="1800" dirty="0">
              <a:solidFill>
                <a:schemeClr val="bg1"/>
              </a:solidFill>
            </a:rPr>
            <a:t> about…”</a:t>
          </a:r>
          <a:endParaRPr lang="en-GB" sz="1800" dirty="0">
            <a:solidFill>
              <a:schemeClr val="bg1"/>
            </a:solidFill>
            <a:latin typeface="Nunito" pitchFamily="2" charset="0"/>
          </a:endParaRPr>
        </a:p>
      </dgm:t>
    </dgm:pt>
    <dgm:pt modelId="{6176D99A-41E3-4099-A28F-CF1E02FFC484}" type="parTrans" cxnId="{0DBDD811-9FB9-477F-A0C6-1D469E930AA5}">
      <dgm:prSet/>
      <dgm:spPr/>
      <dgm:t>
        <a:bodyPr/>
        <a:lstStyle/>
        <a:p>
          <a:endParaRPr lang="en-GB" sz="1800">
            <a:latin typeface="Nunito" pitchFamily="2" charset="0"/>
          </a:endParaRPr>
        </a:p>
      </dgm:t>
    </dgm:pt>
    <dgm:pt modelId="{9E66DF25-AA81-4530-90A9-E6D09C81CDF4}" type="sibTrans" cxnId="{0DBDD811-9FB9-477F-A0C6-1D469E930AA5}">
      <dgm:prSet/>
      <dgm:spPr/>
      <dgm:t>
        <a:bodyPr/>
        <a:lstStyle/>
        <a:p>
          <a:endParaRPr lang="en-GB" sz="1800">
            <a:latin typeface="Nunito" pitchFamily="2" charset="0"/>
          </a:endParaRPr>
        </a:p>
      </dgm:t>
    </dgm:pt>
    <dgm:pt modelId="{C4CFC64D-D268-41B7-B476-000A9F31AFFE}">
      <dgm:prSet phldrT="[Text]" custT="1"/>
      <dgm:spPr/>
      <dgm:t>
        <a:bodyPr/>
        <a:lstStyle/>
        <a:p>
          <a:pPr>
            <a:buFont typeface="+mj-lt"/>
            <a:buAutoNum type="arabicPeriod"/>
          </a:pPr>
          <a:r>
            <a:rPr lang="en-US" sz="1800" dirty="0">
              <a:latin typeface="Nunito" pitchFamily="2" charset="0"/>
            </a:rPr>
            <a:t>4</a:t>
          </a:r>
          <a:endParaRPr lang="en-GB" sz="1800" dirty="0">
            <a:latin typeface="Nunito" pitchFamily="2" charset="0"/>
          </a:endParaRPr>
        </a:p>
      </dgm:t>
    </dgm:pt>
    <dgm:pt modelId="{E2231333-8407-430A-ADCD-42E1AB3F25A9}" type="parTrans" cxnId="{587310B9-7C7A-4AD3-8044-E2D304F668A5}">
      <dgm:prSet/>
      <dgm:spPr/>
      <dgm:t>
        <a:bodyPr/>
        <a:lstStyle/>
        <a:p>
          <a:endParaRPr lang="en-GB"/>
        </a:p>
      </dgm:t>
    </dgm:pt>
    <dgm:pt modelId="{1C4BA2F4-0DBE-47F7-8365-CBB28E869F61}" type="sibTrans" cxnId="{587310B9-7C7A-4AD3-8044-E2D304F668A5}">
      <dgm:prSet/>
      <dgm:spPr/>
      <dgm:t>
        <a:bodyPr/>
        <a:lstStyle/>
        <a:p>
          <a:endParaRPr lang="en-GB"/>
        </a:p>
      </dgm:t>
    </dgm:pt>
    <dgm:pt modelId="{86DF65F8-17A2-4A5A-AC11-6ABD84F54B20}">
      <dgm:prSet phldrT="[Text]" custT="1"/>
      <dgm:spPr/>
      <dgm:t>
        <a:bodyPr/>
        <a:lstStyle/>
        <a:p>
          <a:pPr algn="l">
            <a:buFont typeface="+mj-lt"/>
            <a:buNone/>
          </a:pPr>
          <a:r>
            <a:rPr lang="en-US" sz="1800" b="1" dirty="0">
              <a:solidFill>
                <a:schemeClr val="bg1"/>
              </a:solidFill>
            </a:rPr>
            <a:t>Specifying</a:t>
          </a:r>
          <a:r>
            <a:rPr lang="en-US" sz="1800" dirty="0">
              <a:solidFill>
                <a:schemeClr val="bg1"/>
              </a:solidFill>
            </a:rPr>
            <a:t> – “What did you </a:t>
          </a:r>
          <a:r>
            <a:rPr lang="en-US" sz="1800" b="1" dirty="0">
              <a:solidFill>
                <a:schemeClr val="bg1"/>
              </a:solidFill>
            </a:rPr>
            <a:t>do then</a:t>
          </a:r>
          <a:r>
            <a:rPr lang="en-US" sz="1800" dirty="0">
              <a:solidFill>
                <a:schemeClr val="bg1"/>
              </a:solidFill>
            </a:rPr>
            <a:t>…”</a:t>
          </a:r>
          <a:endParaRPr lang="en-GB" sz="1800" dirty="0">
            <a:solidFill>
              <a:schemeClr val="bg1"/>
            </a:solidFill>
            <a:latin typeface="Nunito" pitchFamily="2" charset="0"/>
          </a:endParaRPr>
        </a:p>
      </dgm:t>
    </dgm:pt>
    <dgm:pt modelId="{43004AB8-2D28-4A1D-BF1F-B5D65004F77D}" type="parTrans" cxnId="{5D688145-BD2E-44FE-A981-6A8B92CE504A}">
      <dgm:prSet/>
      <dgm:spPr/>
      <dgm:t>
        <a:bodyPr/>
        <a:lstStyle/>
        <a:p>
          <a:endParaRPr lang="en-GB"/>
        </a:p>
      </dgm:t>
    </dgm:pt>
    <dgm:pt modelId="{ADC8C477-31CF-4A71-89E2-1A7C5574603C}" type="sibTrans" cxnId="{5D688145-BD2E-44FE-A981-6A8B92CE504A}">
      <dgm:prSet/>
      <dgm:spPr/>
      <dgm:t>
        <a:bodyPr/>
        <a:lstStyle/>
        <a:p>
          <a:endParaRPr lang="en-GB"/>
        </a:p>
      </dgm:t>
    </dgm:pt>
    <dgm:pt modelId="{8DF6BC24-F17F-44B5-AD43-C1F1AEB2789B}">
      <dgm:prSet phldrT="[Text]" custT="1"/>
      <dgm:spPr/>
      <dgm:t>
        <a:bodyPr/>
        <a:lstStyle/>
        <a:p>
          <a:pPr>
            <a:buFont typeface="+mj-lt"/>
            <a:buAutoNum type="arabicPeriod"/>
          </a:pPr>
          <a:r>
            <a:rPr lang="en-US" sz="1800" dirty="0">
              <a:latin typeface="Nunito" pitchFamily="2" charset="0"/>
            </a:rPr>
            <a:t>5</a:t>
          </a:r>
          <a:endParaRPr lang="en-GB" sz="1800" dirty="0">
            <a:latin typeface="Nunito" pitchFamily="2" charset="0"/>
          </a:endParaRPr>
        </a:p>
      </dgm:t>
    </dgm:pt>
    <dgm:pt modelId="{307F5E78-0CD1-4395-A870-A3D0256B8AFB}" type="parTrans" cxnId="{450A51FF-EACE-4558-A344-99ED84213F1C}">
      <dgm:prSet/>
      <dgm:spPr/>
      <dgm:t>
        <a:bodyPr/>
        <a:lstStyle/>
        <a:p>
          <a:endParaRPr lang="en-GB"/>
        </a:p>
      </dgm:t>
    </dgm:pt>
    <dgm:pt modelId="{6A4CAE77-C827-42CE-93A8-19CD4F847CD8}" type="sibTrans" cxnId="{450A51FF-EACE-4558-A344-99ED84213F1C}">
      <dgm:prSet/>
      <dgm:spPr/>
      <dgm:t>
        <a:bodyPr/>
        <a:lstStyle/>
        <a:p>
          <a:endParaRPr lang="en-GB"/>
        </a:p>
      </dgm:t>
    </dgm:pt>
    <dgm:pt modelId="{AF85459B-2463-4D64-B93E-5C7541FF2A78}">
      <dgm:prSet phldrT="[Text]" custT="1"/>
      <dgm:spPr/>
      <dgm:t>
        <a:bodyPr/>
        <a:lstStyle/>
        <a:p>
          <a:pPr algn="l">
            <a:buFont typeface="+mj-lt"/>
            <a:buNone/>
          </a:pPr>
          <a:r>
            <a:rPr lang="en-US" sz="1800" b="1" dirty="0">
              <a:solidFill>
                <a:schemeClr val="bg1"/>
              </a:solidFill>
            </a:rPr>
            <a:t>Interpreting</a:t>
          </a:r>
          <a:r>
            <a:rPr lang="en-US" sz="1800" dirty="0">
              <a:solidFill>
                <a:schemeClr val="bg1"/>
              </a:solidFill>
            </a:rPr>
            <a:t> – “Do you </a:t>
          </a:r>
          <a:r>
            <a:rPr lang="en-US" sz="1800" b="1" dirty="0">
              <a:solidFill>
                <a:schemeClr val="bg1"/>
              </a:solidFill>
            </a:rPr>
            <a:t>mean</a:t>
          </a:r>
          <a:r>
            <a:rPr lang="en-US" sz="1800" dirty="0">
              <a:solidFill>
                <a:schemeClr val="bg1"/>
              </a:solidFill>
            </a:rPr>
            <a:t> that…”</a:t>
          </a:r>
          <a:endParaRPr lang="en-GB" sz="1800" dirty="0">
            <a:solidFill>
              <a:schemeClr val="bg1"/>
            </a:solidFill>
            <a:latin typeface="Nunito" pitchFamily="2" charset="0"/>
          </a:endParaRPr>
        </a:p>
      </dgm:t>
    </dgm:pt>
    <dgm:pt modelId="{EDBDF6D4-8099-4A27-94D6-B3DF30F1C157}" type="parTrans" cxnId="{263F06EF-CEAD-413E-9446-3F7A48E6A3EE}">
      <dgm:prSet/>
      <dgm:spPr/>
      <dgm:t>
        <a:bodyPr/>
        <a:lstStyle/>
        <a:p>
          <a:endParaRPr lang="en-GB"/>
        </a:p>
      </dgm:t>
    </dgm:pt>
    <dgm:pt modelId="{32CD11B4-5BB9-4217-8810-BE974AD80C47}" type="sibTrans" cxnId="{263F06EF-CEAD-413E-9446-3F7A48E6A3EE}">
      <dgm:prSet/>
      <dgm:spPr/>
      <dgm:t>
        <a:bodyPr/>
        <a:lstStyle/>
        <a:p>
          <a:endParaRPr lang="en-GB"/>
        </a:p>
      </dgm:t>
    </dgm:pt>
    <dgm:pt modelId="{FC7F87C8-7C45-4165-98B9-C462D072A214}" type="pres">
      <dgm:prSet presAssocID="{CB5757C8-1D4A-4331-AC13-55D7EE46F207}" presName="Name0" presStyleCnt="0">
        <dgm:presLayoutVars>
          <dgm:dir/>
          <dgm:animLvl val="lvl"/>
          <dgm:resizeHandles val="exact"/>
        </dgm:presLayoutVars>
      </dgm:prSet>
      <dgm:spPr/>
    </dgm:pt>
    <dgm:pt modelId="{91190D79-3405-4670-B17F-CE83633DFA52}" type="pres">
      <dgm:prSet presAssocID="{26C3DAE8-EE5F-4BAA-8DBE-BF105DCF87D1}" presName="linNode" presStyleCnt="0"/>
      <dgm:spPr/>
    </dgm:pt>
    <dgm:pt modelId="{E97B626F-4DD1-454F-9396-6AB0464F1601}" type="pres">
      <dgm:prSet presAssocID="{26C3DAE8-EE5F-4BAA-8DBE-BF105DCF87D1}" presName="parentText" presStyleLbl="node1" presStyleIdx="0" presStyleCnt="5" custScaleX="67196">
        <dgm:presLayoutVars>
          <dgm:chMax val="1"/>
          <dgm:bulletEnabled val="1"/>
        </dgm:presLayoutVars>
      </dgm:prSet>
      <dgm:spPr/>
    </dgm:pt>
    <dgm:pt modelId="{CA8C7B39-5625-4A64-B9F2-8BBAE08B3319}" type="pres">
      <dgm:prSet presAssocID="{26C3DAE8-EE5F-4BAA-8DBE-BF105DCF87D1}" presName="descendantText" presStyleLbl="alignAccFollowNode1" presStyleIdx="0" presStyleCnt="5" custScaleX="104166" custLinFactNeighborX="-6943" custLinFactNeighborY="7348">
        <dgm:presLayoutVars>
          <dgm:bulletEnabled val="1"/>
        </dgm:presLayoutVars>
      </dgm:prSet>
      <dgm:spPr/>
    </dgm:pt>
    <dgm:pt modelId="{D647F1AA-B5EC-4A5E-B9E2-DB2044945DE0}" type="pres">
      <dgm:prSet presAssocID="{31FAE7B3-CCAE-422C-8312-4F2E8460A1DB}" presName="sp" presStyleCnt="0"/>
      <dgm:spPr/>
    </dgm:pt>
    <dgm:pt modelId="{B4B2DC5A-0D52-4880-842C-7AA9FBC5D5CA}" type="pres">
      <dgm:prSet presAssocID="{DC21E65A-09E9-47A6-92E0-C66E6DA7FDEF}" presName="linNode" presStyleCnt="0"/>
      <dgm:spPr/>
    </dgm:pt>
    <dgm:pt modelId="{317EAAFD-C059-4271-8671-0ACE9FE5E6BB}" type="pres">
      <dgm:prSet presAssocID="{DC21E65A-09E9-47A6-92E0-C66E6DA7FDEF}" presName="parentText" presStyleLbl="node1" presStyleIdx="1" presStyleCnt="5" custScaleX="66708">
        <dgm:presLayoutVars>
          <dgm:chMax val="1"/>
          <dgm:bulletEnabled val="1"/>
        </dgm:presLayoutVars>
      </dgm:prSet>
      <dgm:spPr/>
    </dgm:pt>
    <dgm:pt modelId="{2D9A229C-376B-4116-8A09-9176D3CF399A}" type="pres">
      <dgm:prSet presAssocID="{DC21E65A-09E9-47A6-92E0-C66E6DA7FDEF}" presName="descendantText" presStyleLbl="alignAccFollowNode1" presStyleIdx="1" presStyleCnt="5" custLinFactNeighborX="0" custLinFactNeighborY="-3649">
        <dgm:presLayoutVars>
          <dgm:bulletEnabled val="1"/>
        </dgm:presLayoutVars>
      </dgm:prSet>
      <dgm:spPr/>
    </dgm:pt>
    <dgm:pt modelId="{112B14F4-20F8-41DD-B20E-14A7A10390A8}" type="pres">
      <dgm:prSet presAssocID="{1FFB431E-ED2F-49FD-A759-6149D0CCDD7F}" presName="sp" presStyleCnt="0"/>
      <dgm:spPr/>
    </dgm:pt>
    <dgm:pt modelId="{3F545351-0DC9-4B33-BB17-6720F67644F5}" type="pres">
      <dgm:prSet presAssocID="{68B3BE77-6856-4F8A-B114-00454C307730}" presName="linNode" presStyleCnt="0"/>
      <dgm:spPr/>
    </dgm:pt>
    <dgm:pt modelId="{E02C6D10-ED59-4023-AD80-35390B22C457}" type="pres">
      <dgm:prSet presAssocID="{68B3BE77-6856-4F8A-B114-00454C307730}" presName="parentText" presStyleLbl="node1" presStyleIdx="2" presStyleCnt="5" custScaleX="66708">
        <dgm:presLayoutVars>
          <dgm:chMax val="1"/>
          <dgm:bulletEnabled val="1"/>
        </dgm:presLayoutVars>
      </dgm:prSet>
      <dgm:spPr/>
    </dgm:pt>
    <dgm:pt modelId="{6A649F37-C2E7-4CED-9AA9-25261544EC5B}" type="pres">
      <dgm:prSet presAssocID="{68B3BE77-6856-4F8A-B114-00454C307730}" presName="descendantText" presStyleLbl="alignAccFollowNode1" presStyleIdx="2" presStyleCnt="5" custLinFactNeighborX="0">
        <dgm:presLayoutVars>
          <dgm:bulletEnabled val="1"/>
        </dgm:presLayoutVars>
      </dgm:prSet>
      <dgm:spPr/>
    </dgm:pt>
    <dgm:pt modelId="{99B81A4F-D7AE-4663-9C54-45E61C2686A2}" type="pres">
      <dgm:prSet presAssocID="{69447EC0-144C-4F62-B054-AB0AE17EDEB5}" presName="sp" presStyleCnt="0"/>
      <dgm:spPr/>
    </dgm:pt>
    <dgm:pt modelId="{37BA4CD8-D17F-4872-8F38-0619D5B4CE17}" type="pres">
      <dgm:prSet presAssocID="{C4CFC64D-D268-41B7-B476-000A9F31AFFE}" presName="linNode" presStyleCnt="0"/>
      <dgm:spPr/>
    </dgm:pt>
    <dgm:pt modelId="{484B7C19-0FEB-4C56-9A55-D2C512622531}" type="pres">
      <dgm:prSet presAssocID="{C4CFC64D-D268-41B7-B476-000A9F31AFFE}" presName="parentText" presStyleLbl="node1" presStyleIdx="3" presStyleCnt="5" custScaleX="66708">
        <dgm:presLayoutVars>
          <dgm:chMax val="1"/>
          <dgm:bulletEnabled val="1"/>
        </dgm:presLayoutVars>
      </dgm:prSet>
      <dgm:spPr/>
    </dgm:pt>
    <dgm:pt modelId="{F2592220-2B61-45A2-A01F-546A1B34D531}" type="pres">
      <dgm:prSet presAssocID="{C4CFC64D-D268-41B7-B476-000A9F31AFFE}" presName="descendantText" presStyleLbl="alignAccFollowNode1" presStyleIdx="3" presStyleCnt="5">
        <dgm:presLayoutVars>
          <dgm:bulletEnabled val="1"/>
        </dgm:presLayoutVars>
      </dgm:prSet>
      <dgm:spPr/>
    </dgm:pt>
    <dgm:pt modelId="{20968CDB-C850-48D7-893E-BC09F5EE0584}" type="pres">
      <dgm:prSet presAssocID="{1C4BA2F4-0DBE-47F7-8365-CBB28E869F61}" presName="sp" presStyleCnt="0"/>
      <dgm:spPr/>
    </dgm:pt>
    <dgm:pt modelId="{9BF3B75E-F03D-4505-837B-D5E4A97C7B5A}" type="pres">
      <dgm:prSet presAssocID="{8DF6BC24-F17F-44B5-AD43-C1F1AEB2789B}" presName="linNode" presStyleCnt="0"/>
      <dgm:spPr/>
    </dgm:pt>
    <dgm:pt modelId="{B6A6100C-1BA3-4313-B912-9344C160341D}" type="pres">
      <dgm:prSet presAssocID="{8DF6BC24-F17F-44B5-AD43-C1F1AEB2789B}" presName="parentText" presStyleLbl="node1" presStyleIdx="4" presStyleCnt="5" custScaleX="66708" custLinFactNeighborX="-1320" custLinFactNeighborY="6314">
        <dgm:presLayoutVars>
          <dgm:chMax val="1"/>
          <dgm:bulletEnabled val="1"/>
        </dgm:presLayoutVars>
      </dgm:prSet>
      <dgm:spPr/>
    </dgm:pt>
    <dgm:pt modelId="{5F6E400E-23B8-477C-A308-EBF49D726106}" type="pres">
      <dgm:prSet presAssocID="{8DF6BC24-F17F-44B5-AD43-C1F1AEB2789B}" presName="descendantText" presStyleLbl="alignAccFollowNode1" presStyleIdx="4" presStyleCnt="5" custLinFactNeighborX="0">
        <dgm:presLayoutVars>
          <dgm:bulletEnabled val="1"/>
        </dgm:presLayoutVars>
      </dgm:prSet>
      <dgm:spPr/>
    </dgm:pt>
  </dgm:ptLst>
  <dgm:cxnLst>
    <dgm:cxn modelId="{25657E03-398F-4EB8-BB95-5CD3576EBEA3}" srcId="{DC21E65A-09E9-47A6-92E0-C66E6DA7FDEF}" destId="{8DF0D588-DA44-4B3E-A8E7-6004F7AC0461}" srcOrd="0" destOrd="0" parTransId="{8896B5AB-41AC-4BF7-92FD-0E76CCBF8FD4}" sibTransId="{CB134241-8F50-41CC-9B80-5306F9806FBB}"/>
    <dgm:cxn modelId="{0DBDD811-9FB9-477F-A0C6-1D469E930AA5}" srcId="{68B3BE77-6856-4F8A-B114-00454C307730}" destId="{99157236-D941-48CB-B62F-C44B9915EBBE}" srcOrd="0" destOrd="0" parTransId="{6176D99A-41E3-4099-A28F-CF1E02FFC484}" sibTransId="{9E66DF25-AA81-4530-90A9-E6D09C81CDF4}"/>
    <dgm:cxn modelId="{CFD29024-F15D-4F5A-A143-DFBFD37A4CA0}" type="presOf" srcId="{8DF6BC24-F17F-44B5-AD43-C1F1AEB2789B}" destId="{B6A6100C-1BA3-4313-B912-9344C160341D}" srcOrd="0" destOrd="0" presId="urn:microsoft.com/office/officeart/2005/8/layout/vList5"/>
    <dgm:cxn modelId="{2AE13A27-7E0F-44FD-9EA2-7F01BF282A55}" type="presOf" srcId="{E9E6C860-C368-40A0-BD60-0482EF58B6E0}" destId="{CA8C7B39-5625-4A64-B9F2-8BBAE08B3319}" srcOrd="0" destOrd="0" presId="urn:microsoft.com/office/officeart/2005/8/layout/vList5"/>
    <dgm:cxn modelId="{2769332F-E6D4-40C2-BCC2-D372B5FE2F04}" srcId="{CB5757C8-1D4A-4331-AC13-55D7EE46F207}" destId="{68B3BE77-6856-4F8A-B114-00454C307730}" srcOrd="2" destOrd="0" parTransId="{08C1A302-FCF6-4017-A8AB-4DBB5DA0FBE3}" sibTransId="{69447EC0-144C-4F62-B054-AB0AE17EDEB5}"/>
    <dgm:cxn modelId="{3C90FD2F-0BE9-4277-B302-016C8B2D34DD}" type="presOf" srcId="{68B3BE77-6856-4F8A-B114-00454C307730}" destId="{E02C6D10-ED59-4023-AD80-35390B22C457}" srcOrd="0" destOrd="0" presId="urn:microsoft.com/office/officeart/2005/8/layout/vList5"/>
    <dgm:cxn modelId="{A448F534-8ABE-4786-95DD-0F46C9A6D783}" type="presOf" srcId="{DC21E65A-09E9-47A6-92E0-C66E6DA7FDEF}" destId="{317EAAFD-C059-4271-8671-0ACE9FE5E6BB}" srcOrd="0" destOrd="0" presId="urn:microsoft.com/office/officeart/2005/8/layout/vList5"/>
    <dgm:cxn modelId="{16A09F3B-F958-4442-95EC-557DBE177ABC}" srcId="{26C3DAE8-EE5F-4BAA-8DBE-BF105DCF87D1}" destId="{E9E6C860-C368-40A0-BD60-0482EF58B6E0}" srcOrd="0" destOrd="0" parTransId="{48D27F6E-32B4-4125-9520-B7230C2CB2B1}" sibTransId="{2BA72E1F-E54E-49C2-9DD8-5202A9BD4DC2}"/>
    <dgm:cxn modelId="{95BCB15E-D705-44FA-8E5B-37EBE83FFBE1}" srcId="{CB5757C8-1D4A-4331-AC13-55D7EE46F207}" destId="{26C3DAE8-EE5F-4BAA-8DBE-BF105DCF87D1}" srcOrd="0" destOrd="0" parTransId="{12955B4D-7C59-4275-8D0F-BF380A2C8D1E}" sibTransId="{31FAE7B3-CCAE-422C-8312-4F2E8460A1DB}"/>
    <dgm:cxn modelId="{4144035F-B87C-411F-AD7A-B34C78D215F2}" srcId="{CB5757C8-1D4A-4331-AC13-55D7EE46F207}" destId="{DC21E65A-09E9-47A6-92E0-C66E6DA7FDEF}" srcOrd="1" destOrd="0" parTransId="{3C9F9160-3840-4CBB-B18C-25D516EC62B8}" sibTransId="{1FFB431E-ED2F-49FD-A759-6149D0CCDD7F}"/>
    <dgm:cxn modelId="{5D688145-BD2E-44FE-A981-6A8B92CE504A}" srcId="{C4CFC64D-D268-41B7-B476-000A9F31AFFE}" destId="{86DF65F8-17A2-4A5A-AC11-6ABD84F54B20}" srcOrd="0" destOrd="0" parTransId="{43004AB8-2D28-4A1D-BF1F-B5D65004F77D}" sibTransId="{ADC8C477-31CF-4A71-89E2-1A7C5574603C}"/>
    <dgm:cxn modelId="{4837897E-F75E-487C-A77F-845D219BF907}" type="presOf" srcId="{CB5757C8-1D4A-4331-AC13-55D7EE46F207}" destId="{FC7F87C8-7C45-4165-98B9-C462D072A214}" srcOrd="0" destOrd="0" presId="urn:microsoft.com/office/officeart/2005/8/layout/vList5"/>
    <dgm:cxn modelId="{BF5CFB8A-DBF0-4163-B516-972016B993B4}" type="presOf" srcId="{86DF65F8-17A2-4A5A-AC11-6ABD84F54B20}" destId="{F2592220-2B61-45A2-A01F-546A1B34D531}" srcOrd="0" destOrd="0" presId="urn:microsoft.com/office/officeart/2005/8/layout/vList5"/>
    <dgm:cxn modelId="{2702A896-CCB0-46AF-A2C6-EC950284724F}" type="presOf" srcId="{C4CFC64D-D268-41B7-B476-000A9F31AFFE}" destId="{484B7C19-0FEB-4C56-9A55-D2C512622531}" srcOrd="0" destOrd="0" presId="urn:microsoft.com/office/officeart/2005/8/layout/vList5"/>
    <dgm:cxn modelId="{587310B9-7C7A-4AD3-8044-E2D304F668A5}" srcId="{CB5757C8-1D4A-4331-AC13-55D7EE46F207}" destId="{C4CFC64D-D268-41B7-B476-000A9F31AFFE}" srcOrd="3" destOrd="0" parTransId="{E2231333-8407-430A-ADCD-42E1AB3F25A9}" sibTransId="{1C4BA2F4-0DBE-47F7-8365-CBB28E869F61}"/>
    <dgm:cxn modelId="{0B46ADC0-43F9-4EA0-B59C-E3CB9519E965}" type="presOf" srcId="{AF85459B-2463-4D64-B93E-5C7541FF2A78}" destId="{5F6E400E-23B8-477C-A308-EBF49D726106}" srcOrd="0" destOrd="0" presId="urn:microsoft.com/office/officeart/2005/8/layout/vList5"/>
    <dgm:cxn modelId="{854552C1-7452-4E5F-A6FD-A66906271C34}" type="presOf" srcId="{26C3DAE8-EE5F-4BAA-8DBE-BF105DCF87D1}" destId="{E97B626F-4DD1-454F-9396-6AB0464F1601}" srcOrd="0" destOrd="0" presId="urn:microsoft.com/office/officeart/2005/8/layout/vList5"/>
    <dgm:cxn modelId="{FCF4CEC4-627B-45E9-BFB9-A45C3E93DD5A}" type="presOf" srcId="{99157236-D941-48CB-B62F-C44B9915EBBE}" destId="{6A649F37-C2E7-4CED-9AA9-25261544EC5B}" srcOrd="0" destOrd="0" presId="urn:microsoft.com/office/officeart/2005/8/layout/vList5"/>
    <dgm:cxn modelId="{588DF1D6-9931-4E39-A374-94E3A54BD0B4}" type="presOf" srcId="{8DF0D588-DA44-4B3E-A8E7-6004F7AC0461}" destId="{2D9A229C-376B-4116-8A09-9176D3CF399A}" srcOrd="0" destOrd="0" presId="urn:microsoft.com/office/officeart/2005/8/layout/vList5"/>
    <dgm:cxn modelId="{263F06EF-CEAD-413E-9446-3F7A48E6A3EE}" srcId="{8DF6BC24-F17F-44B5-AD43-C1F1AEB2789B}" destId="{AF85459B-2463-4D64-B93E-5C7541FF2A78}" srcOrd="0" destOrd="0" parTransId="{EDBDF6D4-8099-4A27-94D6-B3DF30F1C157}" sibTransId="{32CD11B4-5BB9-4217-8810-BE974AD80C47}"/>
    <dgm:cxn modelId="{450A51FF-EACE-4558-A344-99ED84213F1C}" srcId="{CB5757C8-1D4A-4331-AC13-55D7EE46F207}" destId="{8DF6BC24-F17F-44B5-AD43-C1F1AEB2789B}" srcOrd="4" destOrd="0" parTransId="{307F5E78-0CD1-4395-A870-A3D0256B8AFB}" sibTransId="{6A4CAE77-C827-42CE-93A8-19CD4F847CD8}"/>
    <dgm:cxn modelId="{AF75673C-7F54-47DA-9262-7B76BAA65646}" type="presParOf" srcId="{FC7F87C8-7C45-4165-98B9-C462D072A214}" destId="{91190D79-3405-4670-B17F-CE83633DFA52}" srcOrd="0" destOrd="0" presId="urn:microsoft.com/office/officeart/2005/8/layout/vList5"/>
    <dgm:cxn modelId="{FEF59C9C-1743-4F3C-8D1B-C1B83C984B20}" type="presParOf" srcId="{91190D79-3405-4670-B17F-CE83633DFA52}" destId="{E97B626F-4DD1-454F-9396-6AB0464F1601}" srcOrd="0" destOrd="0" presId="urn:microsoft.com/office/officeart/2005/8/layout/vList5"/>
    <dgm:cxn modelId="{C0315638-B4A7-4960-AE23-F9FF216D1376}" type="presParOf" srcId="{91190D79-3405-4670-B17F-CE83633DFA52}" destId="{CA8C7B39-5625-4A64-B9F2-8BBAE08B3319}" srcOrd="1" destOrd="0" presId="urn:microsoft.com/office/officeart/2005/8/layout/vList5"/>
    <dgm:cxn modelId="{80B07001-B95A-44D9-A9E7-4BE5572BC044}" type="presParOf" srcId="{FC7F87C8-7C45-4165-98B9-C462D072A214}" destId="{D647F1AA-B5EC-4A5E-B9E2-DB2044945DE0}" srcOrd="1" destOrd="0" presId="urn:microsoft.com/office/officeart/2005/8/layout/vList5"/>
    <dgm:cxn modelId="{B077D845-B703-427E-B4D2-8C9E1AD6B24A}" type="presParOf" srcId="{FC7F87C8-7C45-4165-98B9-C462D072A214}" destId="{B4B2DC5A-0D52-4880-842C-7AA9FBC5D5CA}" srcOrd="2" destOrd="0" presId="urn:microsoft.com/office/officeart/2005/8/layout/vList5"/>
    <dgm:cxn modelId="{92BA91BA-13F5-43E5-9E85-FAAA96144D84}" type="presParOf" srcId="{B4B2DC5A-0D52-4880-842C-7AA9FBC5D5CA}" destId="{317EAAFD-C059-4271-8671-0ACE9FE5E6BB}" srcOrd="0" destOrd="0" presId="urn:microsoft.com/office/officeart/2005/8/layout/vList5"/>
    <dgm:cxn modelId="{321F50D9-88D3-4ED6-B83F-1E4B36B69A4C}" type="presParOf" srcId="{B4B2DC5A-0D52-4880-842C-7AA9FBC5D5CA}" destId="{2D9A229C-376B-4116-8A09-9176D3CF399A}" srcOrd="1" destOrd="0" presId="urn:microsoft.com/office/officeart/2005/8/layout/vList5"/>
    <dgm:cxn modelId="{D5766A5E-67B0-4DAE-9A0E-09799852D9C4}" type="presParOf" srcId="{FC7F87C8-7C45-4165-98B9-C462D072A214}" destId="{112B14F4-20F8-41DD-B20E-14A7A10390A8}" srcOrd="3" destOrd="0" presId="urn:microsoft.com/office/officeart/2005/8/layout/vList5"/>
    <dgm:cxn modelId="{20D8B020-D1F7-4FCE-B287-2A6FE3A1899B}" type="presParOf" srcId="{FC7F87C8-7C45-4165-98B9-C462D072A214}" destId="{3F545351-0DC9-4B33-BB17-6720F67644F5}" srcOrd="4" destOrd="0" presId="urn:microsoft.com/office/officeart/2005/8/layout/vList5"/>
    <dgm:cxn modelId="{C790BFFB-2504-4F0C-AA57-92077CDAB290}" type="presParOf" srcId="{3F545351-0DC9-4B33-BB17-6720F67644F5}" destId="{E02C6D10-ED59-4023-AD80-35390B22C457}" srcOrd="0" destOrd="0" presId="urn:microsoft.com/office/officeart/2005/8/layout/vList5"/>
    <dgm:cxn modelId="{AD87D97F-4FA4-4A7E-AFAE-8C7F935392E4}" type="presParOf" srcId="{3F545351-0DC9-4B33-BB17-6720F67644F5}" destId="{6A649F37-C2E7-4CED-9AA9-25261544EC5B}" srcOrd="1" destOrd="0" presId="urn:microsoft.com/office/officeart/2005/8/layout/vList5"/>
    <dgm:cxn modelId="{F2FD1ED8-3A7A-4533-9C09-33098E915EF3}" type="presParOf" srcId="{FC7F87C8-7C45-4165-98B9-C462D072A214}" destId="{99B81A4F-D7AE-4663-9C54-45E61C2686A2}" srcOrd="5" destOrd="0" presId="urn:microsoft.com/office/officeart/2005/8/layout/vList5"/>
    <dgm:cxn modelId="{D8F95431-9658-487C-8B20-5195A66645F4}" type="presParOf" srcId="{FC7F87C8-7C45-4165-98B9-C462D072A214}" destId="{37BA4CD8-D17F-4872-8F38-0619D5B4CE17}" srcOrd="6" destOrd="0" presId="urn:microsoft.com/office/officeart/2005/8/layout/vList5"/>
    <dgm:cxn modelId="{9125FC2F-FACB-4E80-B7B5-A56542635299}" type="presParOf" srcId="{37BA4CD8-D17F-4872-8F38-0619D5B4CE17}" destId="{484B7C19-0FEB-4C56-9A55-D2C512622531}" srcOrd="0" destOrd="0" presId="urn:microsoft.com/office/officeart/2005/8/layout/vList5"/>
    <dgm:cxn modelId="{0F3459FA-B40A-46A8-A1DA-71E984843C7D}" type="presParOf" srcId="{37BA4CD8-D17F-4872-8F38-0619D5B4CE17}" destId="{F2592220-2B61-45A2-A01F-546A1B34D531}" srcOrd="1" destOrd="0" presId="urn:microsoft.com/office/officeart/2005/8/layout/vList5"/>
    <dgm:cxn modelId="{4B4DC001-CD58-4E5F-B5C1-57F1CD18F061}" type="presParOf" srcId="{FC7F87C8-7C45-4165-98B9-C462D072A214}" destId="{20968CDB-C850-48D7-893E-BC09F5EE0584}" srcOrd="7" destOrd="0" presId="urn:microsoft.com/office/officeart/2005/8/layout/vList5"/>
    <dgm:cxn modelId="{7449EB3C-6186-4F6C-9697-3E069895AF51}" type="presParOf" srcId="{FC7F87C8-7C45-4165-98B9-C462D072A214}" destId="{9BF3B75E-F03D-4505-837B-D5E4A97C7B5A}" srcOrd="8" destOrd="0" presId="urn:microsoft.com/office/officeart/2005/8/layout/vList5"/>
    <dgm:cxn modelId="{C0C0366C-FFD5-4E3B-84D7-F0369A033A42}" type="presParOf" srcId="{9BF3B75E-F03D-4505-837B-D5E4A97C7B5A}" destId="{B6A6100C-1BA3-4313-B912-9344C160341D}" srcOrd="0" destOrd="0" presId="urn:microsoft.com/office/officeart/2005/8/layout/vList5"/>
    <dgm:cxn modelId="{0750BC80-5328-4426-BE6C-5212D4A2E261}" type="presParOf" srcId="{9BF3B75E-F03D-4505-837B-D5E4A97C7B5A}" destId="{5F6E400E-23B8-477C-A308-EBF49D726106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C4200DC-C1F2-4799-AEA8-9CD92B2C441A}" type="doc">
      <dgm:prSet loTypeId="urn:microsoft.com/office/officeart/2005/8/layout/default" loCatId="list" qsTypeId="urn:microsoft.com/office/officeart/2005/8/quickstyle/simple2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85F89B91-CE10-477D-BF5A-A18281E6CFD3}">
      <dgm:prSet custT="1"/>
      <dgm:spPr/>
      <dgm:t>
        <a:bodyPr/>
        <a:lstStyle/>
        <a:p>
          <a:r>
            <a:rPr lang="en-US" sz="1600" dirty="0">
              <a:latin typeface="Nunito" pitchFamily="2" charset="0"/>
            </a:rPr>
            <a:t>Outdated language</a:t>
          </a:r>
        </a:p>
      </dgm:t>
    </dgm:pt>
    <dgm:pt modelId="{1BC6462E-808A-47C4-8549-6BFB7BEEC626}" type="parTrans" cxnId="{80779242-53A2-40A3-847F-A09E0071FF27}">
      <dgm:prSet/>
      <dgm:spPr/>
      <dgm:t>
        <a:bodyPr/>
        <a:lstStyle/>
        <a:p>
          <a:endParaRPr lang="en-US" sz="1600">
            <a:latin typeface="Nunito" pitchFamily="2" charset="0"/>
          </a:endParaRPr>
        </a:p>
      </dgm:t>
    </dgm:pt>
    <dgm:pt modelId="{2DC2293C-80CC-495E-B21F-D4E66CAE1A5D}" type="sibTrans" cxnId="{80779242-53A2-40A3-847F-A09E0071FF27}">
      <dgm:prSet/>
      <dgm:spPr/>
      <dgm:t>
        <a:bodyPr/>
        <a:lstStyle/>
        <a:p>
          <a:endParaRPr lang="en-US" sz="1600">
            <a:latin typeface="Nunito" pitchFamily="2" charset="0"/>
          </a:endParaRPr>
        </a:p>
      </dgm:t>
    </dgm:pt>
    <dgm:pt modelId="{E7015F04-E7DF-4000-99EF-A88D220C590D}">
      <dgm:prSet custT="1"/>
      <dgm:spPr/>
      <dgm:t>
        <a:bodyPr/>
        <a:lstStyle/>
        <a:p>
          <a:r>
            <a:rPr lang="en-US" sz="1600" dirty="0">
              <a:latin typeface="Nunito" pitchFamily="2" charset="0"/>
            </a:rPr>
            <a:t>References section</a:t>
          </a:r>
        </a:p>
      </dgm:t>
    </dgm:pt>
    <dgm:pt modelId="{D3C8011D-F7A7-4A89-B8BA-A5F5E47E7E6F}" type="parTrans" cxnId="{C414B316-68AB-4EE1-AADF-9B3C350C9E9F}">
      <dgm:prSet/>
      <dgm:spPr/>
      <dgm:t>
        <a:bodyPr/>
        <a:lstStyle/>
        <a:p>
          <a:endParaRPr lang="en-US" sz="1600">
            <a:latin typeface="Nunito" pitchFamily="2" charset="0"/>
          </a:endParaRPr>
        </a:p>
      </dgm:t>
    </dgm:pt>
    <dgm:pt modelId="{FD7BC714-E0D2-4DCB-AC75-41A09BDBDB19}" type="sibTrans" cxnId="{C414B316-68AB-4EE1-AADF-9B3C350C9E9F}">
      <dgm:prSet/>
      <dgm:spPr/>
      <dgm:t>
        <a:bodyPr/>
        <a:lstStyle/>
        <a:p>
          <a:endParaRPr lang="en-US" sz="1600">
            <a:latin typeface="Nunito" pitchFamily="2" charset="0"/>
          </a:endParaRPr>
        </a:p>
      </dgm:t>
    </dgm:pt>
    <dgm:pt modelId="{6CEEAFD8-3437-4F30-B43B-486575CE54FC}">
      <dgm:prSet custT="1"/>
      <dgm:spPr/>
      <dgm:t>
        <a:bodyPr/>
        <a:lstStyle/>
        <a:p>
          <a:r>
            <a:rPr lang="en-US" sz="1600">
              <a:latin typeface="Nunito" pitchFamily="2" charset="0"/>
            </a:rPr>
            <a:t>Duty listing</a:t>
          </a:r>
        </a:p>
      </dgm:t>
    </dgm:pt>
    <dgm:pt modelId="{88B67CCD-55C6-4099-97B2-3D30F6ED879B}" type="parTrans" cxnId="{7C36EA20-BD59-4ECF-BBF3-F938A127F081}">
      <dgm:prSet/>
      <dgm:spPr/>
      <dgm:t>
        <a:bodyPr/>
        <a:lstStyle/>
        <a:p>
          <a:endParaRPr lang="en-US" sz="1600">
            <a:latin typeface="Nunito" pitchFamily="2" charset="0"/>
          </a:endParaRPr>
        </a:p>
      </dgm:t>
    </dgm:pt>
    <dgm:pt modelId="{6546EF4F-CE2C-455A-982D-512D3EDF17D6}" type="sibTrans" cxnId="{7C36EA20-BD59-4ECF-BBF3-F938A127F081}">
      <dgm:prSet/>
      <dgm:spPr/>
      <dgm:t>
        <a:bodyPr/>
        <a:lstStyle/>
        <a:p>
          <a:endParaRPr lang="en-US" sz="1600">
            <a:latin typeface="Nunito" pitchFamily="2" charset="0"/>
          </a:endParaRPr>
        </a:p>
      </dgm:t>
    </dgm:pt>
    <dgm:pt modelId="{1395C269-F293-423A-B961-CFB6F830D214}">
      <dgm:prSet custT="1"/>
      <dgm:spPr/>
      <dgm:t>
        <a:bodyPr/>
        <a:lstStyle/>
        <a:p>
          <a:r>
            <a:rPr lang="en-US" sz="1600">
              <a:latin typeface="Nunito" pitchFamily="2" charset="0"/>
            </a:rPr>
            <a:t>Fancy fonts</a:t>
          </a:r>
        </a:p>
      </dgm:t>
    </dgm:pt>
    <dgm:pt modelId="{7B4D7ABA-21E4-444D-BCC8-79C6D74AE65B}" type="parTrans" cxnId="{E01DBB22-7EEA-42A1-ACF2-569E191E459D}">
      <dgm:prSet/>
      <dgm:spPr/>
      <dgm:t>
        <a:bodyPr/>
        <a:lstStyle/>
        <a:p>
          <a:endParaRPr lang="en-US" sz="1600">
            <a:latin typeface="Nunito" pitchFamily="2" charset="0"/>
          </a:endParaRPr>
        </a:p>
      </dgm:t>
    </dgm:pt>
    <dgm:pt modelId="{F6DF30E6-CEB7-48CA-A302-4E04E78647D9}" type="sibTrans" cxnId="{E01DBB22-7EEA-42A1-ACF2-569E191E459D}">
      <dgm:prSet/>
      <dgm:spPr/>
      <dgm:t>
        <a:bodyPr/>
        <a:lstStyle/>
        <a:p>
          <a:endParaRPr lang="en-US" sz="1600">
            <a:latin typeface="Nunito" pitchFamily="2" charset="0"/>
          </a:endParaRPr>
        </a:p>
      </dgm:t>
    </dgm:pt>
    <dgm:pt modelId="{13A302D0-917C-41D2-9739-7B015C723374}">
      <dgm:prSet custT="1"/>
      <dgm:spPr/>
      <dgm:t>
        <a:bodyPr/>
        <a:lstStyle/>
        <a:p>
          <a:r>
            <a:rPr lang="en-US" sz="1600" dirty="0">
              <a:latin typeface="Nunito" pitchFamily="2" charset="0"/>
            </a:rPr>
            <a:t>Unprofessional email address</a:t>
          </a:r>
        </a:p>
      </dgm:t>
    </dgm:pt>
    <dgm:pt modelId="{964511A9-2051-4CD0-B85E-4CF478ACFA70}" type="parTrans" cxnId="{29BAF728-0D5A-48FE-87D4-3D9363940AFB}">
      <dgm:prSet/>
      <dgm:spPr/>
      <dgm:t>
        <a:bodyPr/>
        <a:lstStyle/>
        <a:p>
          <a:endParaRPr lang="en-US" sz="1600">
            <a:latin typeface="Nunito" pitchFamily="2" charset="0"/>
          </a:endParaRPr>
        </a:p>
      </dgm:t>
    </dgm:pt>
    <dgm:pt modelId="{049AF716-A0DF-417D-839E-3432A9F2D0B7}" type="sibTrans" cxnId="{29BAF728-0D5A-48FE-87D4-3D9363940AFB}">
      <dgm:prSet/>
      <dgm:spPr/>
      <dgm:t>
        <a:bodyPr/>
        <a:lstStyle/>
        <a:p>
          <a:endParaRPr lang="en-US" sz="1600">
            <a:latin typeface="Nunito" pitchFamily="2" charset="0"/>
          </a:endParaRPr>
        </a:p>
      </dgm:t>
    </dgm:pt>
    <dgm:pt modelId="{646B93F9-8695-4EF7-9B73-9DF04B07592B}">
      <dgm:prSet custT="1"/>
      <dgm:spPr/>
      <dgm:t>
        <a:bodyPr/>
        <a:lstStyle/>
        <a:p>
          <a:r>
            <a:rPr lang="en-US" sz="1600">
              <a:latin typeface="Nunito" pitchFamily="2" charset="0"/>
            </a:rPr>
            <a:t>Routine job duties</a:t>
          </a:r>
        </a:p>
      </dgm:t>
    </dgm:pt>
    <dgm:pt modelId="{55FD8340-982D-4F37-AB98-606A24407393}" type="parTrans" cxnId="{4978C789-71E7-4AC2-B1F9-DFC9BC5967A8}">
      <dgm:prSet/>
      <dgm:spPr/>
      <dgm:t>
        <a:bodyPr/>
        <a:lstStyle/>
        <a:p>
          <a:endParaRPr lang="en-US" sz="1600">
            <a:latin typeface="Nunito" pitchFamily="2" charset="0"/>
          </a:endParaRPr>
        </a:p>
      </dgm:t>
    </dgm:pt>
    <dgm:pt modelId="{3ACF4CD6-99AC-4470-9EDD-FCA34D80050E}" type="sibTrans" cxnId="{4978C789-71E7-4AC2-B1F9-DFC9BC5967A8}">
      <dgm:prSet/>
      <dgm:spPr/>
      <dgm:t>
        <a:bodyPr/>
        <a:lstStyle/>
        <a:p>
          <a:endParaRPr lang="en-US" sz="1600">
            <a:latin typeface="Nunito" pitchFamily="2" charset="0"/>
          </a:endParaRPr>
        </a:p>
      </dgm:t>
    </dgm:pt>
    <dgm:pt modelId="{A9D019B1-7600-48A6-A30D-D1F898F15C99}">
      <dgm:prSet custT="1"/>
      <dgm:spPr/>
      <dgm:t>
        <a:bodyPr/>
        <a:lstStyle/>
        <a:p>
          <a:r>
            <a:rPr lang="en-US" sz="1600">
              <a:latin typeface="Nunito" pitchFamily="2" charset="0"/>
            </a:rPr>
            <a:t>‘Busy’</a:t>
          </a:r>
        </a:p>
      </dgm:t>
    </dgm:pt>
    <dgm:pt modelId="{5BE88552-3EB6-4B26-B89D-EE4BD08CB6AA}" type="parTrans" cxnId="{DA084238-A74B-4CF6-9C03-A1D5BEF8E334}">
      <dgm:prSet/>
      <dgm:spPr/>
      <dgm:t>
        <a:bodyPr/>
        <a:lstStyle/>
        <a:p>
          <a:endParaRPr lang="en-US" sz="1600">
            <a:latin typeface="Nunito" pitchFamily="2" charset="0"/>
          </a:endParaRPr>
        </a:p>
      </dgm:t>
    </dgm:pt>
    <dgm:pt modelId="{C6122EA2-6F75-4406-8A54-68E6A2E543D2}" type="sibTrans" cxnId="{DA084238-A74B-4CF6-9C03-A1D5BEF8E334}">
      <dgm:prSet/>
      <dgm:spPr/>
      <dgm:t>
        <a:bodyPr/>
        <a:lstStyle/>
        <a:p>
          <a:endParaRPr lang="en-US" sz="1600">
            <a:latin typeface="Nunito" pitchFamily="2" charset="0"/>
          </a:endParaRPr>
        </a:p>
      </dgm:t>
    </dgm:pt>
    <dgm:pt modelId="{2ABADC6E-F155-4782-8C43-677C4046F768}">
      <dgm:prSet custT="1"/>
      <dgm:spPr/>
      <dgm:t>
        <a:bodyPr/>
        <a:lstStyle/>
        <a:p>
          <a:r>
            <a:rPr lang="en-US" sz="1600" dirty="0">
              <a:latin typeface="Nunito" pitchFamily="2" charset="0"/>
            </a:rPr>
            <a:t>Spelling, grammar or language errors</a:t>
          </a:r>
        </a:p>
      </dgm:t>
    </dgm:pt>
    <dgm:pt modelId="{67F118CF-D6E1-43B9-94FE-951D79AEF21C}" type="parTrans" cxnId="{9CFC288E-30ED-4F5D-82DD-DCD60F7A22D8}">
      <dgm:prSet/>
      <dgm:spPr/>
      <dgm:t>
        <a:bodyPr/>
        <a:lstStyle/>
        <a:p>
          <a:endParaRPr lang="en-US" sz="1600">
            <a:latin typeface="Nunito" pitchFamily="2" charset="0"/>
          </a:endParaRPr>
        </a:p>
      </dgm:t>
    </dgm:pt>
    <dgm:pt modelId="{1F47F2A7-4326-4691-84AF-830E12EEC392}" type="sibTrans" cxnId="{9CFC288E-30ED-4F5D-82DD-DCD60F7A22D8}">
      <dgm:prSet/>
      <dgm:spPr/>
      <dgm:t>
        <a:bodyPr/>
        <a:lstStyle/>
        <a:p>
          <a:endParaRPr lang="en-US" sz="1600">
            <a:latin typeface="Nunito" pitchFamily="2" charset="0"/>
          </a:endParaRPr>
        </a:p>
      </dgm:t>
    </dgm:pt>
    <dgm:pt modelId="{E2F0AF63-9B54-411A-B29D-3265B86C40A5}" type="pres">
      <dgm:prSet presAssocID="{CC4200DC-C1F2-4799-AEA8-9CD92B2C441A}" presName="diagram" presStyleCnt="0">
        <dgm:presLayoutVars>
          <dgm:dir/>
          <dgm:resizeHandles val="exact"/>
        </dgm:presLayoutVars>
      </dgm:prSet>
      <dgm:spPr/>
    </dgm:pt>
    <dgm:pt modelId="{6A36B605-BB5A-4FFD-83BB-29E35EB548FE}" type="pres">
      <dgm:prSet presAssocID="{85F89B91-CE10-477D-BF5A-A18281E6CFD3}" presName="node" presStyleLbl="node1" presStyleIdx="0" presStyleCnt="8">
        <dgm:presLayoutVars>
          <dgm:bulletEnabled val="1"/>
        </dgm:presLayoutVars>
      </dgm:prSet>
      <dgm:spPr/>
    </dgm:pt>
    <dgm:pt modelId="{7A071570-1C10-4D2C-8C61-3857E2371BE3}" type="pres">
      <dgm:prSet presAssocID="{2DC2293C-80CC-495E-B21F-D4E66CAE1A5D}" presName="sibTrans" presStyleCnt="0"/>
      <dgm:spPr/>
    </dgm:pt>
    <dgm:pt modelId="{78223756-EC5D-48B1-B0CE-5D9F89D1DCEE}" type="pres">
      <dgm:prSet presAssocID="{2ABADC6E-F155-4782-8C43-677C4046F768}" presName="node" presStyleLbl="node1" presStyleIdx="1" presStyleCnt="8">
        <dgm:presLayoutVars>
          <dgm:bulletEnabled val="1"/>
        </dgm:presLayoutVars>
      </dgm:prSet>
      <dgm:spPr/>
    </dgm:pt>
    <dgm:pt modelId="{A5E15828-A89A-41A6-9E52-FF88B577B1DE}" type="pres">
      <dgm:prSet presAssocID="{1F47F2A7-4326-4691-84AF-830E12EEC392}" presName="sibTrans" presStyleCnt="0"/>
      <dgm:spPr/>
    </dgm:pt>
    <dgm:pt modelId="{99171786-BC9A-41B3-84D9-32657F60EF1C}" type="pres">
      <dgm:prSet presAssocID="{E7015F04-E7DF-4000-99EF-A88D220C590D}" presName="node" presStyleLbl="node1" presStyleIdx="2" presStyleCnt="8">
        <dgm:presLayoutVars>
          <dgm:bulletEnabled val="1"/>
        </dgm:presLayoutVars>
      </dgm:prSet>
      <dgm:spPr/>
    </dgm:pt>
    <dgm:pt modelId="{9806F17C-0C93-4224-84AA-30A5D23A1027}" type="pres">
      <dgm:prSet presAssocID="{FD7BC714-E0D2-4DCB-AC75-41A09BDBDB19}" presName="sibTrans" presStyleCnt="0"/>
      <dgm:spPr/>
    </dgm:pt>
    <dgm:pt modelId="{7FEA023F-A296-4FE2-BF1B-7B2F73896687}" type="pres">
      <dgm:prSet presAssocID="{6CEEAFD8-3437-4F30-B43B-486575CE54FC}" presName="node" presStyleLbl="node1" presStyleIdx="3" presStyleCnt="8">
        <dgm:presLayoutVars>
          <dgm:bulletEnabled val="1"/>
        </dgm:presLayoutVars>
      </dgm:prSet>
      <dgm:spPr/>
    </dgm:pt>
    <dgm:pt modelId="{E899196A-EE7E-4145-B01E-402772AA3663}" type="pres">
      <dgm:prSet presAssocID="{6546EF4F-CE2C-455A-982D-512D3EDF17D6}" presName="sibTrans" presStyleCnt="0"/>
      <dgm:spPr/>
    </dgm:pt>
    <dgm:pt modelId="{BE310A44-EF96-4AB6-AA6E-D3B7DE0A7E73}" type="pres">
      <dgm:prSet presAssocID="{1395C269-F293-423A-B961-CFB6F830D214}" presName="node" presStyleLbl="node1" presStyleIdx="4" presStyleCnt="8">
        <dgm:presLayoutVars>
          <dgm:bulletEnabled val="1"/>
        </dgm:presLayoutVars>
      </dgm:prSet>
      <dgm:spPr/>
    </dgm:pt>
    <dgm:pt modelId="{0BC6F89E-BCE3-4082-8FA6-BB621DC1C20A}" type="pres">
      <dgm:prSet presAssocID="{F6DF30E6-CEB7-48CA-A302-4E04E78647D9}" presName="sibTrans" presStyleCnt="0"/>
      <dgm:spPr/>
    </dgm:pt>
    <dgm:pt modelId="{CE5AA2C5-71B0-4851-A213-4A90E1731287}" type="pres">
      <dgm:prSet presAssocID="{13A302D0-917C-41D2-9739-7B015C723374}" presName="node" presStyleLbl="node1" presStyleIdx="5" presStyleCnt="8">
        <dgm:presLayoutVars>
          <dgm:bulletEnabled val="1"/>
        </dgm:presLayoutVars>
      </dgm:prSet>
      <dgm:spPr/>
    </dgm:pt>
    <dgm:pt modelId="{EF60F283-7BFB-4EBB-B6F7-3D145186C079}" type="pres">
      <dgm:prSet presAssocID="{049AF716-A0DF-417D-839E-3432A9F2D0B7}" presName="sibTrans" presStyleCnt="0"/>
      <dgm:spPr/>
    </dgm:pt>
    <dgm:pt modelId="{973E58A0-9E8C-4C7D-B9DD-9AD3AC421959}" type="pres">
      <dgm:prSet presAssocID="{646B93F9-8695-4EF7-9B73-9DF04B07592B}" presName="node" presStyleLbl="node1" presStyleIdx="6" presStyleCnt="8">
        <dgm:presLayoutVars>
          <dgm:bulletEnabled val="1"/>
        </dgm:presLayoutVars>
      </dgm:prSet>
      <dgm:spPr/>
    </dgm:pt>
    <dgm:pt modelId="{C5E3EB47-4FFC-4DEA-85F3-00B38CB26473}" type="pres">
      <dgm:prSet presAssocID="{3ACF4CD6-99AC-4470-9EDD-FCA34D80050E}" presName="sibTrans" presStyleCnt="0"/>
      <dgm:spPr/>
    </dgm:pt>
    <dgm:pt modelId="{31FC6E41-1AB1-4C5B-94EE-8D90980CAF2F}" type="pres">
      <dgm:prSet presAssocID="{A9D019B1-7600-48A6-A30D-D1F898F15C99}" presName="node" presStyleLbl="node1" presStyleIdx="7" presStyleCnt="8">
        <dgm:presLayoutVars>
          <dgm:bulletEnabled val="1"/>
        </dgm:presLayoutVars>
      </dgm:prSet>
      <dgm:spPr/>
    </dgm:pt>
  </dgm:ptLst>
  <dgm:cxnLst>
    <dgm:cxn modelId="{C414B316-68AB-4EE1-AADF-9B3C350C9E9F}" srcId="{CC4200DC-C1F2-4799-AEA8-9CD92B2C441A}" destId="{E7015F04-E7DF-4000-99EF-A88D220C590D}" srcOrd="2" destOrd="0" parTransId="{D3C8011D-F7A7-4A89-B8BA-A5F5E47E7E6F}" sibTransId="{FD7BC714-E0D2-4DCB-AC75-41A09BDBDB19}"/>
    <dgm:cxn modelId="{3E3AC71F-63E0-41FE-9E22-B723DDE6E869}" type="presOf" srcId="{646B93F9-8695-4EF7-9B73-9DF04B07592B}" destId="{973E58A0-9E8C-4C7D-B9DD-9AD3AC421959}" srcOrd="0" destOrd="0" presId="urn:microsoft.com/office/officeart/2005/8/layout/default"/>
    <dgm:cxn modelId="{7C36EA20-BD59-4ECF-BBF3-F938A127F081}" srcId="{CC4200DC-C1F2-4799-AEA8-9CD92B2C441A}" destId="{6CEEAFD8-3437-4F30-B43B-486575CE54FC}" srcOrd="3" destOrd="0" parTransId="{88B67CCD-55C6-4099-97B2-3D30F6ED879B}" sibTransId="{6546EF4F-CE2C-455A-982D-512D3EDF17D6}"/>
    <dgm:cxn modelId="{E01DBB22-7EEA-42A1-ACF2-569E191E459D}" srcId="{CC4200DC-C1F2-4799-AEA8-9CD92B2C441A}" destId="{1395C269-F293-423A-B961-CFB6F830D214}" srcOrd="4" destOrd="0" parTransId="{7B4D7ABA-21E4-444D-BCC8-79C6D74AE65B}" sibTransId="{F6DF30E6-CEB7-48CA-A302-4E04E78647D9}"/>
    <dgm:cxn modelId="{0E9D1823-A99B-49E6-BC42-4DEA89B767A2}" type="presOf" srcId="{CC4200DC-C1F2-4799-AEA8-9CD92B2C441A}" destId="{E2F0AF63-9B54-411A-B29D-3265B86C40A5}" srcOrd="0" destOrd="0" presId="urn:microsoft.com/office/officeart/2005/8/layout/default"/>
    <dgm:cxn modelId="{29BAF728-0D5A-48FE-87D4-3D9363940AFB}" srcId="{CC4200DC-C1F2-4799-AEA8-9CD92B2C441A}" destId="{13A302D0-917C-41D2-9739-7B015C723374}" srcOrd="5" destOrd="0" parTransId="{964511A9-2051-4CD0-B85E-4CF478ACFA70}" sibTransId="{049AF716-A0DF-417D-839E-3432A9F2D0B7}"/>
    <dgm:cxn modelId="{DA084238-A74B-4CF6-9C03-A1D5BEF8E334}" srcId="{CC4200DC-C1F2-4799-AEA8-9CD92B2C441A}" destId="{A9D019B1-7600-48A6-A30D-D1F898F15C99}" srcOrd="7" destOrd="0" parTransId="{5BE88552-3EB6-4B26-B89D-EE4BD08CB6AA}" sibTransId="{C6122EA2-6F75-4406-8A54-68E6A2E543D2}"/>
    <dgm:cxn modelId="{80779242-53A2-40A3-847F-A09E0071FF27}" srcId="{CC4200DC-C1F2-4799-AEA8-9CD92B2C441A}" destId="{85F89B91-CE10-477D-BF5A-A18281E6CFD3}" srcOrd="0" destOrd="0" parTransId="{1BC6462E-808A-47C4-8549-6BFB7BEEC626}" sibTransId="{2DC2293C-80CC-495E-B21F-D4E66CAE1A5D}"/>
    <dgm:cxn modelId="{B77A8374-1F72-49CB-81DB-8C8B86FC4612}" type="presOf" srcId="{13A302D0-917C-41D2-9739-7B015C723374}" destId="{CE5AA2C5-71B0-4851-A213-4A90E1731287}" srcOrd="0" destOrd="0" presId="urn:microsoft.com/office/officeart/2005/8/layout/default"/>
    <dgm:cxn modelId="{4978C789-71E7-4AC2-B1F9-DFC9BC5967A8}" srcId="{CC4200DC-C1F2-4799-AEA8-9CD92B2C441A}" destId="{646B93F9-8695-4EF7-9B73-9DF04B07592B}" srcOrd="6" destOrd="0" parTransId="{55FD8340-982D-4F37-AB98-606A24407393}" sibTransId="{3ACF4CD6-99AC-4470-9EDD-FCA34D80050E}"/>
    <dgm:cxn modelId="{9CFC288E-30ED-4F5D-82DD-DCD60F7A22D8}" srcId="{CC4200DC-C1F2-4799-AEA8-9CD92B2C441A}" destId="{2ABADC6E-F155-4782-8C43-677C4046F768}" srcOrd="1" destOrd="0" parTransId="{67F118CF-D6E1-43B9-94FE-951D79AEF21C}" sibTransId="{1F47F2A7-4326-4691-84AF-830E12EEC392}"/>
    <dgm:cxn modelId="{E6EF1EA4-5A56-48DC-8442-5D13EDC2F470}" type="presOf" srcId="{E7015F04-E7DF-4000-99EF-A88D220C590D}" destId="{99171786-BC9A-41B3-84D9-32657F60EF1C}" srcOrd="0" destOrd="0" presId="urn:microsoft.com/office/officeart/2005/8/layout/default"/>
    <dgm:cxn modelId="{08F4C8AC-78CB-4BDA-A04B-67FBED9D52B2}" type="presOf" srcId="{A9D019B1-7600-48A6-A30D-D1F898F15C99}" destId="{31FC6E41-1AB1-4C5B-94EE-8D90980CAF2F}" srcOrd="0" destOrd="0" presId="urn:microsoft.com/office/officeart/2005/8/layout/default"/>
    <dgm:cxn modelId="{C3C048C6-5235-49D3-919F-AE03968C4E0A}" type="presOf" srcId="{6CEEAFD8-3437-4F30-B43B-486575CE54FC}" destId="{7FEA023F-A296-4FE2-BF1B-7B2F73896687}" srcOrd="0" destOrd="0" presId="urn:microsoft.com/office/officeart/2005/8/layout/default"/>
    <dgm:cxn modelId="{7EE3C9CA-E068-4A51-A31A-D1907A74A773}" type="presOf" srcId="{1395C269-F293-423A-B961-CFB6F830D214}" destId="{BE310A44-EF96-4AB6-AA6E-D3B7DE0A7E73}" srcOrd="0" destOrd="0" presId="urn:microsoft.com/office/officeart/2005/8/layout/default"/>
    <dgm:cxn modelId="{B6D20BD2-2FCD-4C0E-94DB-B22DD6EE55AB}" type="presOf" srcId="{2ABADC6E-F155-4782-8C43-677C4046F768}" destId="{78223756-EC5D-48B1-B0CE-5D9F89D1DCEE}" srcOrd="0" destOrd="0" presId="urn:microsoft.com/office/officeart/2005/8/layout/default"/>
    <dgm:cxn modelId="{DE5E4DEF-BD7C-43E8-980A-D80B06005AFB}" type="presOf" srcId="{85F89B91-CE10-477D-BF5A-A18281E6CFD3}" destId="{6A36B605-BB5A-4FFD-83BB-29E35EB548FE}" srcOrd="0" destOrd="0" presId="urn:microsoft.com/office/officeart/2005/8/layout/default"/>
    <dgm:cxn modelId="{CDAA3EF9-6E91-4B7D-906C-ACC7EF275138}" type="presParOf" srcId="{E2F0AF63-9B54-411A-B29D-3265B86C40A5}" destId="{6A36B605-BB5A-4FFD-83BB-29E35EB548FE}" srcOrd="0" destOrd="0" presId="urn:microsoft.com/office/officeart/2005/8/layout/default"/>
    <dgm:cxn modelId="{8CF2E672-DB1D-4B5D-AE48-0D3A4D4110F1}" type="presParOf" srcId="{E2F0AF63-9B54-411A-B29D-3265B86C40A5}" destId="{7A071570-1C10-4D2C-8C61-3857E2371BE3}" srcOrd="1" destOrd="0" presId="urn:microsoft.com/office/officeart/2005/8/layout/default"/>
    <dgm:cxn modelId="{560F9A3C-03CE-4DE6-9250-D7A8A2F8E3DC}" type="presParOf" srcId="{E2F0AF63-9B54-411A-B29D-3265B86C40A5}" destId="{78223756-EC5D-48B1-B0CE-5D9F89D1DCEE}" srcOrd="2" destOrd="0" presId="urn:microsoft.com/office/officeart/2005/8/layout/default"/>
    <dgm:cxn modelId="{65107953-772A-4FDB-8245-FDDB17735C40}" type="presParOf" srcId="{E2F0AF63-9B54-411A-B29D-3265B86C40A5}" destId="{A5E15828-A89A-41A6-9E52-FF88B577B1DE}" srcOrd="3" destOrd="0" presId="urn:microsoft.com/office/officeart/2005/8/layout/default"/>
    <dgm:cxn modelId="{A4A894B6-1496-4C4A-8242-89406D063E2C}" type="presParOf" srcId="{E2F0AF63-9B54-411A-B29D-3265B86C40A5}" destId="{99171786-BC9A-41B3-84D9-32657F60EF1C}" srcOrd="4" destOrd="0" presId="urn:microsoft.com/office/officeart/2005/8/layout/default"/>
    <dgm:cxn modelId="{EC601F35-273B-456A-9AD8-266E738453CF}" type="presParOf" srcId="{E2F0AF63-9B54-411A-B29D-3265B86C40A5}" destId="{9806F17C-0C93-4224-84AA-30A5D23A1027}" srcOrd="5" destOrd="0" presId="urn:microsoft.com/office/officeart/2005/8/layout/default"/>
    <dgm:cxn modelId="{61B264E6-9D69-4299-989B-6EB1EA362E63}" type="presParOf" srcId="{E2F0AF63-9B54-411A-B29D-3265B86C40A5}" destId="{7FEA023F-A296-4FE2-BF1B-7B2F73896687}" srcOrd="6" destOrd="0" presId="urn:microsoft.com/office/officeart/2005/8/layout/default"/>
    <dgm:cxn modelId="{CEE22154-7D04-4D37-A977-5316D5F4E384}" type="presParOf" srcId="{E2F0AF63-9B54-411A-B29D-3265B86C40A5}" destId="{E899196A-EE7E-4145-B01E-402772AA3663}" srcOrd="7" destOrd="0" presId="urn:microsoft.com/office/officeart/2005/8/layout/default"/>
    <dgm:cxn modelId="{53178DF8-2E2D-4683-A9CF-1D3B2B22A31F}" type="presParOf" srcId="{E2F0AF63-9B54-411A-B29D-3265B86C40A5}" destId="{BE310A44-EF96-4AB6-AA6E-D3B7DE0A7E73}" srcOrd="8" destOrd="0" presId="urn:microsoft.com/office/officeart/2005/8/layout/default"/>
    <dgm:cxn modelId="{9A11536F-7AF3-4F4B-9BC4-43A3E2CA0F3B}" type="presParOf" srcId="{E2F0AF63-9B54-411A-B29D-3265B86C40A5}" destId="{0BC6F89E-BCE3-4082-8FA6-BB621DC1C20A}" srcOrd="9" destOrd="0" presId="urn:microsoft.com/office/officeart/2005/8/layout/default"/>
    <dgm:cxn modelId="{025D20E5-FB0D-4B50-A3FE-C3AC3350969F}" type="presParOf" srcId="{E2F0AF63-9B54-411A-B29D-3265B86C40A5}" destId="{CE5AA2C5-71B0-4851-A213-4A90E1731287}" srcOrd="10" destOrd="0" presId="urn:microsoft.com/office/officeart/2005/8/layout/default"/>
    <dgm:cxn modelId="{7AD9CDF4-818E-47CD-BB68-6F2B61C32ACC}" type="presParOf" srcId="{E2F0AF63-9B54-411A-B29D-3265B86C40A5}" destId="{EF60F283-7BFB-4EBB-B6F7-3D145186C079}" srcOrd="11" destOrd="0" presId="urn:microsoft.com/office/officeart/2005/8/layout/default"/>
    <dgm:cxn modelId="{0EF60B16-880F-48A2-8659-AEACBAA664D8}" type="presParOf" srcId="{E2F0AF63-9B54-411A-B29D-3265B86C40A5}" destId="{973E58A0-9E8C-4C7D-B9DD-9AD3AC421959}" srcOrd="12" destOrd="0" presId="urn:microsoft.com/office/officeart/2005/8/layout/default"/>
    <dgm:cxn modelId="{E9E4D6EA-61C1-4102-9341-FE3598033F7A}" type="presParOf" srcId="{E2F0AF63-9B54-411A-B29D-3265B86C40A5}" destId="{C5E3EB47-4FFC-4DEA-85F3-00B38CB26473}" srcOrd="13" destOrd="0" presId="urn:microsoft.com/office/officeart/2005/8/layout/default"/>
    <dgm:cxn modelId="{4C7A55C9-B6F3-47EE-94EE-6D8561C97308}" type="presParOf" srcId="{E2F0AF63-9B54-411A-B29D-3265B86C40A5}" destId="{31FC6E41-1AB1-4C5B-94EE-8D90980CAF2F}" srcOrd="1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2A78ECF-2372-4C94-A353-7A9A6BA3BE09}" type="doc">
      <dgm:prSet loTypeId="urn:microsoft.com/office/officeart/2008/layout/LinedList" loCatId="list" qsTypeId="urn:microsoft.com/office/officeart/2005/8/quickstyle/simple5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ACC7B870-8C1B-4DB1-AD0D-E0B8266DA355}">
      <dgm:prSet custT="1"/>
      <dgm:spPr/>
      <dgm:t>
        <a:bodyPr/>
        <a:lstStyle/>
        <a:p>
          <a:r>
            <a:rPr lang="en-US" sz="1800" dirty="0">
              <a:latin typeface="Nunito" pitchFamily="2" charset="0"/>
            </a:rPr>
            <a:t>Use plain text; no highlighting techniques, line breaks, or visual aids</a:t>
          </a:r>
        </a:p>
      </dgm:t>
    </dgm:pt>
    <dgm:pt modelId="{CFEADF74-F57E-4A05-B361-DCC7ECFAC970}" type="parTrans" cxnId="{7F38FF4A-3C51-4CD0-8BB1-698342C983B8}">
      <dgm:prSet/>
      <dgm:spPr/>
      <dgm:t>
        <a:bodyPr/>
        <a:lstStyle/>
        <a:p>
          <a:endParaRPr lang="en-US" sz="1800">
            <a:latin typeface="Nunito" pitchFamily="2" charset="0"/>
          </a:endParaRPr>
        </a:p>
      </dgm:t>
    </dgm:pt>
    <dgm:pt modelId="{175D4C43-05BB-4458-8F60-E45B7A1ACD08}" type="sibTrans" cxnId="{7F38FF4A-3C51-4CD0-8BB1-698342C983B8}">
      <dgm:prSet/>
      <dgm:spPr/>
      <dgm:t>
        <a:bodyPr/>
        <a:lstStyle/>
        <a:p>
          <a:endParaRPr lang="en-US" sz="1800">
            <a:latin typeface="Nunito" pitchFamily="2" charset="0"/>
          </a:endParaRPr>
        </a:p>
      </dgm:t>
    </dgm:pt>
    <dgm:pt modelId="{0B0031D8-B703-473F-B663-D29474BF94F8}">
      <dgm:prSet custT="1"/>
      <dgm:spPr/>
      <dgm:t>
        <a:bodyPr/>
        <a:lstStyle/>
        <a:p>
          <a:r>
            <a:rPr lang="en-US" sz="1800">
              <a:latin typeface="Nunito" pitchFamily="2" charset="0"/>
            </a:rPr>
            <a:t>Use simple font styles</a:t>
          </a:r>
        </a:p>
      </dgm:t>
    </dgm:pt>
    <dgm:pt modelId="{B7940015-BD5B-44DA-AAE4-1C73C8DDCCD0}" type="parTrans" cxnId="{452E516C-8EA2-4CB3-A5BC-EC0E67731BDF}">
      <dgm:prSet/>
      <dgm:spPr/>
      <dgm:t>
        <a:bodyPr/>
        <a:lstStyle/>
        <a:p>
          <a:endParaRPr lang="en-US" sz="1800">
            <a:latin typeface="Nunito" pitchFamily="2" charset="0"/>
          </a:endParaRPr>
        </a:p>
      </dgm:t>
    </dgm:pt>
    <dgm:pt modelId="{582349D6-6341-4D1E-8FBE-8FAD0CBD0EC6}" type="sibTrans" cxnId="{452E516C-8EA2-4CB3-A5BC-EC0E67731BDF}">
      <dgm:prSet/>
      <dgm:spPr/>
      <dgm:t>
        <a:bodyPr/>
        <a:lstStyle/>
        <a:p>
          <a:endParaRPr lang="en-US" sz="1800">
            <a:latin typeface="Nunito" pitchFamily="2" charset="0"/>
          </a:endParaRPr>
        </a:p>
      </dgm:t>
    </dgm:pt>
    <dgm:pt modelId="{77432D91-F57B-4A85-904F-F35C48EAA17A}">
      <dgm:prSet custT="1"/>
      <dgm:spPr/>
      <dgm:t>
        <a:bodyPr/>
        <a:lstStyle/>
        <a:p>
          <a:r>
            <a:rPr lang="en-US" sz="1800">
              <a:latin typeface="Nunito" pitchFamily="2" charset="0"/>
            </a:rPr>
            <a:t>List phone number on its own line</a:t>
          </a:r>
        </a:p>
      </dgm:t>
    </dgm:pt>
    <dgm:pt modelId="{58D0A123-8B4F-434B-B2E0-D68014E8CBB1}" type="parTrans" cxnId="{53C1EA50-7E2E-4E90-BC43-145698D56A8D}">
      <dgm:prSet/>
      <dgm:spPr/>
      <dgm:t>
        <a:bodyPr/>
        <a:lstStyle/>
        <a:p>
          <a:endParaRPr lang="en-US" sz="1800">
            <a:latin typeface="Nunito" pitchFamily="2" charset="0"/>
          </a:endParaRPr>
        </a:p>
      </dgm:t>
    </dgm:pt>
    <dgm:pt modelId="{2E812547-4559-41D0-A0CF-53D69993F413}" type="sibTrans" cxnId="{53C1EA50-7E2E-4E90-BC43-145698D56A8D}">
      <dgm:prSet/>
      <dgm:spPr/>
      <dgm:t>
        <a:bodyPr/>
        <a:lstStyle/>
        <a:p>
          <a:endParaRPr lang="en-US" sz="1800">
            <a:latin typeface="Nunito" pitchFamily="2" charset="0"/>
          </a:endParaRPr>
        </a:p>
      </dgm:t>
    </dgm:pt>
    <dgm:pt modelId="{48BFB2C9-EDFD-4AE2-B9DE-EBCFA986E75E}">
      <dgm:prSet custT="1"/>
      <dgm:spPr/>
      <dgm:t>
        <a:bodyPr/>
        <a:lstStyle/>
        <a:p>
          <a:r>
            <a:rPr lang="en-US" sz="1800">
              <a:latin typeface="Nunito" pitchFamily="2" charset="0"/>
            </a:rPr>
            <a:t>Repeat keywords</a:t>
          </a:r>
        </a:p>
      </dgm:t>
    </dgm:pt>
    <dgm:pt modelId="{3FCFC570-7C8A-4CDC-B5AC-135C38FA3B95}" type="parTrans" cxnId="{E2308F85-980F-4AEF-8E0E-5361733D858A}">
      <dgm:prSet/>
      <dgm:spPr/>
      <dgm:t>
        <a:bodyPr/>
        <a:lstStyle/>
        <a:p>
          <a:endParaRPr lang="en-US" sz="1800">
            <a:latin typeface="Nunito" pitchFamily="2" charset="0"/>
          </a:endParaRPr>
        </a:p>
      </dgm:t>
    </dgm:pt>
    <dgm:pt modelId="{6C658B7C-6BE4-4BF9-87DA-D511F038A815}" type="sibTrans" cxnId="{E2308F85-980F-4AEF-8E0E-5361733D858A}">
      <dgm:prSet/>
      <dgm:spPr/>
      <dgm:t>
        <a:bodyPr/>
        <a:lstStyle/>
        <a:p>
          <a:endParaRPr lang="en-US" sz="1800">
            <a:latin typeface="Nunito" pitchFamily="2" charset="0"/>
          </a:endParaRPr>
        </a:p>
      </dgm:t>
    </dgm:pt>
    <dgm:pt modelId="{5CD15447-E960-4769-9E15-5C7C83C3E71B}">
      <dgm:prSet custT="1"/>
      <dgm:spPr/>
      <dgm:t>
        <a:bodyPr/>
        <a:lstStyle/>
        <a:p>
          <a:r>
            <a:rPr lang="en-US" sz="1800">
              <a:latin typeface="Nunito" pitchFamily="2" charset="0"/>
            </a:rPr>
            <a:t>Do not copy/paste from the job ad</a:t>
          </a:r>
        </a:p>
      </dgm:t>
    </dgm:pt>
    <dgm:pt modelId="{39EF75A3-19D7-483B-85BF-3F20C7F38E9E}" type="parTrans" cxnId="{276ED141-F1FE-4A6A-8EAB-3A0477317DCF}">
      <dgm:prSet/>
      <dgm:spPr/>
      <dgm:t>
        <a:bodyPr/>
        <a:lstStyle/>
        <a:p>
          <a:endParaRPr lang="en-US" sz="1800">
            <a:latin typeface="Nunito" pitchFamily="2" charset="0"/>
          </a:endParaRPr>
        </a:p>
      </dgm:t>
    </dgm:pt>
    <dgm:pt modelId="{5F0BBD88-1A33-49C6-8688-908A6D0E757F}" type="sibTrans" cxnId="{276ED141-F1FE-4A6A-8EAB-3A0477317DCF}">
      <dgm:prSet/>
      <dgm:spPr/>
      <dgm:t>
        <a:bodyPr/>
        <a:lstStyle/>
        <a:p>
          <a:endParaRPr lang="en-US" sz="1800">
            <a:latin typeface="Nunito" pitchFamily="2" charset="0"/>
          </a:endParaRPr>
        </a:p>
      </dgm:t>
    </dgm:pt>
    <dgm:pt modelId="{9B72F236-3894-4F79-8946-02FC71422AE3}">
      <dgm:prSet custT="1"/>
      <dgm:spPr/>
      <dgm:t>
        <a:bodyPr/>
        <a:lstStyle/>
        <a:p>
          <a:r>
            <a:rPr lang="en-US" sz="1800">
              <a:latin typeface="Nunito" pitchFamily="2" charset="0"/>
            </a:rPr>
            <a:t>Say ‘work experience’ </a:t>
          </a:r>
        </a:p>
      </dgm:t>
    </dgm:pt>
    <dgm:pt modelId="{3A879FB9-67F4-4DC1-815F-E6C7A077C971}" type="parTrans" cxnId="{8293B9F1-79CF-404D-B751-2ED6AFF741D0}">
      <dgm:prSet/>
      <dgm:spPr/>
      <dgm:t>
        <a:bodyPr/>
        <a:lstStyle/>
        <a:p>
          <a:endParaRPr lang="en-US" sz="1800">
            <a:latin typeface="Nunito" pitchFamily="2" charset="0"/>
          </a:endParaRPr>
        </a:p>
      </dgm:t>
    </dgm:pt>
    <dgm:pt modelId="{042A6557-DF3C-4291-B41B-BB77E45D3708}" type="sibTrans" cxnId="{8293B9F1-79CF-404D-B751-2ED6AFF741D0}">
      <dgm:prSet/>
      <dgm:spPr/>
      <dgm:t>
        <a:bodyPr/>
        <a:lstStyle/>
        <a:p>
          <a:endParaRPr lang="en-US" sz="1800">
            <a:latin typeface="Nunito" pitchFamily="2" charset="0"/>
          </a:endParaRPr>
        </a:p>
      </dgm:t>
    </dgm:pt>
    <dgm:pt modelId="{5454DF1E-2C3B-43ED-9E0D-EF289D9893D9}" type="pres">
      <dgm:prSet presAssocID="{02A78ECF-2372-4C94-A353-7A9A6BA3BE09}" presName="vert0" presStyleCnt="0">
        <dgm:presLayoutVars>
          <dgm:dir/>
          <dgm:animOne val="branch"/>
          <dgm:animLvl val="lvl"/>
        </dgm:presLayoutVars>
      </dgm:prSet>
      <dgm:spPr/>
    </dgm:pt>
    <dgm:pt modelId="{69DA2C8A-6759-4D0E-BDA2-E8E86CD93D88}" type="pres">
      <dgm:prSet presAssocID="{ACC7B870-8C1B-4DB1-AD0D-E0B8266DA355}" presName="thickLine" presStyleLbl="alignNode1" presStyleIdx="0" presStyleCnt="6"/>
      <dgm:spPr/>
    </dgm:pt>
    <dgm:pt modelId="{F4A895D5-6E08-481E-B441-D1EFC16DCAAC}" type="pres">
      <dgm:prSet presAssocID="{ACC7B870-8C1B-4DB1-AD0D-E0B8266DA355}" presName="horz1" presStyleCnt="0"/>
      <dgm:spPr/>
    </dgm:pt>
    <dgm:pt modelId="{F2246849-0620-4BC3-8666-C1689BAFCCB7}" type="pres">
      <dgm:prSet presAssocID="{ACC7B870-8C1B-4DB1-AD0D-E0B8266DA355}" presName="tx1" presStyleLbl="revTx" presStyleIdx="0" presStyleCnt="6"/>
      <dgm:spPr/>
    </dgm:pt>
    <dgm:pt modelId="{D6735AAA-CC22-4D37-937C-D8421CFAA145}" type="pres">
      <dgm:prSet presAssocID="{ACC7B870-8C1B-4DB1-AD0D-E0B8266DA355}" presName="vert1" presStyleCnt="0"/>
      <dgm:spPr/>
    </dgm:pt>
    <dgm:pt modelId="{6AE517D7-1AD5-43A3-AC5A-4B480D4815BB}" type="pres">
      <dgm:prSet presAssocID="{0B0031D8-B703-473F-B663-D29474BF94F8}" presName="thickLine" presStyleLbl="alignNode1" presStyleIdx="1" presStyleCnt="6"/>
      <dgm:spPr/>
    </dgm:pt>
    <dgm:pt modelId="{B443D746-CA4A-475D-AC12-385237383BF2}" type="pres">
      <dgm:prSet presAssocID="{0B0031D8-B703-473F-B663-D29474BF94F8}" presName="horz1" presStyleCnt="0"/>
      <dgm:spPr/>
    </dgm:pt>
    <dgm:pt modelId="{97DDB485-F9D9-4AB4-8E94-5C0D48CD66BA}" type="pres">
      <dgm:prSet presAssocID="{0B0031D8-B703-473F-B663-D29474BF94F8}" presName="tx1" presStyleLbl="revTx" presStyleIdx="1" presStyleCnt="6"/>
      <dgm:spPr/>
    </dgm:pt>
    <dgm:pt modelId="{8B52F7A9-4A40-4842-BFEA-F33E04BF1253}" type="pres">
      <dgm:prSet presAssocID="{0B0031D8-B703-473F-B663-D29474BF94F8}" presName="vert1" presStyleCnt="0"/>
      <dgm:spPr/>
    </dgm:pt>
    <dgm:pt modelId="{8B1C5912-0CE3-4B2D-A054-0725ADCD2D85}" type="pres">
      <dgm:prSet presAssocID="{77432D91-F57B-4A85-904F-F35C48EAA17A}" presName="thickLine" presStyleLbl="alignNode1" presStyleIdx="2" presStyleCnt="6"/>
      <dgm:spPr/>
    </dgm:pt>
    <dgm:pt modelId="{3EC2CBC1-95DA-4E29-AFDE-EB13833F805C}" type="pres">
      <dgm:prSet presAssocID="{77432D91-F57B-4A85-904F-F35C48EAA17A}" presName="horz1" presStyleCnt="0"/>
      <dgm:spPr/>
    </dgm:pt>
    <dgm:pt modelId="{79399137-BA11-46B7-9524-69EDC649A7D8}" type="pres">
      <dgm:prSet presAssocID="{77432D91-F57B-4A85-904F-F35C48EAA17A}" presName="tx1" presStyleLbl="revTx" presStyleIdx="2" presStyleCnt="6"/>
      <dgm:spPr/>
    </dgm:pt>
    <dgm:pt modelId="{71A9659E-7B25-4D0A-BDCB-10306ADA42F3}" type="pres">
      <dgm:prSet presAssocID="{77432D91-F57B-4A85-904F-F35C48EAA17A}" presName="vert1" presStyleCnt="0"/>
      <dgm:spPr/>
    </dgm:pt>
    <dgm:pt modelId="{FF0B4FE9-8A6C-4B25-8D96-691678750F2D}" type="pres">
      <dgm:prSet presAssocID="{48BFB2C9-EDFD-4AE2-B9DE-EBCFA986E75E}" presName="thickLine" presStyleLbl="alignNode1" presStyleIdx="3" presStyleCnt="6"/>
      <dgm:spPr/>
    </dgm:pt>
    <dgm:pt modelId="{A612D35E-8E2E-4780-B011-96FC5140C238}" type="pres">
      <dgm:prSet presAssocID="{48BFB2C9-EDFD-4AE2-B9DE-EBCFA986E75E}" presName="horz1" presStyleCnt="0"/>
      <dgm:spPr/>
    </dgm:pt>
    <dgm:pt modelId="{DE1B5114-21EE-4195-BFC4-0EC29360A370}" type="pres">
      <dgm:prSet presAssocID="{48BFB2C9-EDFD-4AE2-B9DE-EBCFA986E75E}" presName="tx1" presStyleLbl="revTx" presStyleIdx="3" presStyleCnt="6"/>
      <dgm:spPr/>
    </dgm:pt>
    <dgm:pt modelId="{6D4AAA19-EE01-4BB3-83AD-8E8599E55C8D}" type="pres">
      <dgm:prSet presAssocID="{48BFB2C9-EDFD-4AE2-B9DE-EBCFA986E75E}" presName="vert1" presStyleCnt="0"/>
      <dgm:spPr/>
    </dgm:pt>
    <dgm:pt modelId="{D3BBE71C-896C-4BF1-BF4E-FB72D569BA56}" type="pres">
      <dgm:prSet presAssocID="{5CD15447-E960-4769-9E15-5C7C83C3E71B}" presName="thickLine" presStyleLbl="alignNode1" presStyleIdx="4" presStyleCnt="6"/>
      <dgm:spPr/>
    </dgm:pt>
    <dgm:pt modelId="{B4D60AD3-823F-4722-88AC-6F682721A5F7}" type="pres">
      <dgm:prSet presAssocID="{5CD15447-E960-4769-9E15-5C7C83C3E71B}" presName="horz1" presStyleCnt="0"/>
      <dgm:spPr/>
    </dgm:pt>
    <dgm:pt modelId="{303157A2-A24E-4CF8-BB5E-CE15E76603B5}" type="pres">
      <dgm:prSet presAssocID="{5CD15447-E960-4769-9E15-5C7C83C3E71B}" presName="tx1" presStyleLbl="revTx" presStyleIdx="4" presStyleCnt="6"/>
      <dgm:spPr/>
    </dgm:pt>
    <dgm:pt modelId="{C2895A40-26BD-4189-88FA-45DD737F592C}" type="pres">
      <dgm:prSet presAssocID="{5CD15447-E960-4769-9E15-5C7C83C3E71B}" presName="vert1" presStyleCnt="0"/>
      <dgm:spPr/>
    </dgm:pt>
    <dgm:pt modelId="{ABC69D47-38C3-488B-A2BF-6D110D59CD81}" type="pres">
      <dgm:prSet presAssocID="{9B72F236-3894-4F79-8946-02FC71422AE3}" presName="thickLine" presStyleLbl="alignNode1" presStyleIdx="5" presStyleCnt="6"/>
      <dgm:spPr/>
    </dgm:pt>
    <dgm:pt modelId="{B93E9662-11EB-46C0-A895-D0743215B0E0}" type="pres">
      <dgm:prSet presAssocID="{9B72F236-3894-4F79-8946-02FC71422AE3}" presName="horz1" presStyleCnt="0"/>
      <dgm:spPr/>
    </dgm:pt>
    <dgm:pt modelId="{4FFE29E2-9946-47C0-88D3-8EDDE0667CE7}" type="pres">
      <dgm:prSet presAssocID="{9B72F236-3894-4F79-8946-02FC71422AE3}" presName="tx1" presStyleLbl="revTx" presStyleIdx="5" presStyleCnt="6"/>
      <dgm:spPr/>
    </dgm:pt>
    <dgm:pt modelId="{7D99394E-A4CF-47C2-9A81-CB1F965D6A1B}" type="pres">
      <dgm:prSet presAssocID="{9B72F236-3894-4F79-8946-02FC71422AE3}" presName="vert1" presStyleCnt="0"/>
      <dgm:spPr/>
    </dgm:pt>
  </dgm:ptLst>
  <dgm:cxnLst>
    <dgm:cxn modelId="{276ED141-F1FE-4A6A-8EAB-3A0477317DCF}" srcId="{02A78ECF-2372-4C94-A353-7A9A6BA3BE09}" destId="{5CD15447-E960-4769-9E15-5C7C83C3E71B}" srcOrd="4" destOrd="0" parTransId="{39EF75A3-19D7-483B-85BF-3F20C7F38E9E}" sibTransId="{5F0BBD88-1A33-49C6-8688-908A6D0E757F}"/>
    <dgm:cxn modelId="{7F38FF4A-3C51-4CD0-8BB1-698342C983B8}" srcId="{02A78ECF-2372-4C94-A353-7A9A6BA3BE09}" destId="{ACC7B870-8C1B-4DB1-AD0D-E0B8266DA355}" srcOrd="0" destOrd="0" parTransId="{CFEADF74-F57E-4A05-B361-DCC7ECFAC970}" sibTransId="{175D4C43-05BB-4458-8F60-E45B7A1ACD08}"/>
    <dgm:cxn modelId="{452E516C-8EA2-4CB3-A5BC-EC0E67731BDF}" srcId="{02A78ECF-2372-4C94-A353-7A9A6BA3BE09}" destId="{0B0031D8-B703-473F-B663-D29474BF94F8}" srcOrd="1" destOrd="0" parTransId="{B7940015-BD5B-44DA-AAE4-1C73C8DDCCD0}" sibTransId="{582349D6-6341-4D1E-8FBE-8FAD0CBD0EC6}"/>
    <dgm:cxn modelId="{53C1EA50-7E2E-4E90-BC43-145698D56A8D}" srcId="{02A78ECF-2372-4C94-A353-7A9A6BA3BE09}" destId="{77432D91-F57B-4A85-904F-F35C48EAA17A}" srcOrd="2" destOrd="0" parTransId="{58D0A123-8B4F-434B-B2E0-D68014E8CBB1}" sibTransId="{2E812547-4559-41D0-A0CF-53D69993F413}"/>
    <dgm:cxn modelId="{0BFEBA5A-B34D-4787-9ADB-D0B4BFE66711}" type="presOf" srcId="{48BFB2C9-EDFD-4AE2-B9DE-EBCFA986E75E}" destId="{DE1B5114-21EE-4195-BFC4-0EC29360A370}" srcOrd="0" destOrd="0" presId="urn:microsoft.com/office/officeart/2008/layout/LinedList"/>
    <dgm:cxn modelId="{E2308F85-980F-4AEF-8E0E-5361733D858A}" srcId="{02A78ECF-2372-4C94-A353-7A9A6BA3BE09}" destId="{48BFB2C9-EDFD-4AE2-B9DE-EBCFA986E75E}" srcOrd="3" destOrd="0" parTransId="{3FCFC570-7C8A-4CDC-B5AC-135C38FA3B95}" sibTransId="{6C658B7C-6BE4-4BF9-87DA-D511F038A815}"/>
    <dgm:cxn modelId="{43C782DA-2397-48D1-9A76-0824EE712135}" type="presOf" srcId="{9B72F236-3894-4F79-8946-02FC71422AE3}" destId="{4FFE29E2-9946-47C0-88D3-8EDDE0667CE7}" srcOrd="0" destOrd="0" presId="urn:microsoft.com/office/officeart/2008/layout/LinedList"/>
    <dgm:cxn modelId="{539F09DC-9DF7-45D7-B066-EA2DAAC46961}" type="presOf" srcId="{0B0031D8-B703-473F-B663-D29474BF94F8}" destId="{97DDB485-F9D9-4AB4-8E94-5C0D48CD66BA}" srcOrd="0" destOrd="0" presId="urn:microsoft.com/office/officeart/2008/layout/LinedList"/>
    <dgm:cxn modelId="{400DCFEA-D8A6-49FD-AD38-473E9C412F59}" type="presOf" srcId="{5CD15447-E960-4769-9E15-5C7C83C3E71B}" destId="{303157A2-A24E-4CF8-BB5E-CE15E76603B5}" srcOrd="0" destOrd="0" presId="urn:microsoft.com/office/officeart/2008/layout/LinedList"/>
    <dgm:cxn modelId="{8293B9F1-79CF-404D-B751-2ED6AFF741D0}" srcId="{02A78ECF-2372-4C94-A353-7A9A6BA3BE09}" destId="{9B72F236-3894-4F79-8946-02FC71422AE3}" srcOrd="5" destOrd="0" parTransId="{3A879FB9-67F4-4DC1-815F-E6C7A077C971}" sibTransId="{042A6557-DF3C-4291-B41B-BB77E45D3708}"/>
    <dgm:cxn modelId="{822340F5-5ABD-4533-89EF-8B724DC70110}" type="presOf" srcId="{77432D91-F57B-4A85-904F-F35C48EAA17A}" destId="{79399137-BA11-46B7-9524-69EDC649A7D8}" srcOrd="0" destOrd="0" presId="urn:microsoft.com/office/officeart/2008/layout/LinedList"/>
    <dgm:cxn modelId="{8411D6F6-4DA2-4D6B-85DE-DAB421E8AC47}" type="presOf" srcId="{02A78ECF-2372-4C94-A353-7A9A6BA3BE09}" destId="{5454DF1E-2C3B-43ED-9E0D-EF289D9893D9}" srcOrd="0" destOrd="0" presId="urn:microsoft.com/office/officeart/2008/layout/LinedList"/>
    <dgm:cxn modelId="{B9F116FC-142B-46BC-A0FC-CAF863F5CCCF}" type="presOf" srcId="{ACC7B870-8C1B-4DB1-AD0D-E0B8266DA355}" destId="{F2246849-0620-4BC3-8666-C1689BAFCCB7}" srcOrd="0" destOrd="0" presId="urn:microsoft.com/office/officeart/2008/layout/LinedList"/>
    <dgm:cxn modelId="{71ABB379-987A-4805-91CF-A70E62D44AAD}" type="presParOf" srcId="{5454DF1E-2C3B-43ED-9E0D-EF289D9893D9}" destId="{69DA2C8A-6759-4D0E-BDA2-E8E86CD93D88}" srcOrd="0" destOrd="0" presId="urn:microsoft.com/office/officeart/2008/layout/LinedList"/>
    <dgm:cxn modelId="{C283DEE5-29ED-4EE5-A32B-7BEC0426AF23}" type="presParOf" srcId="{5454DF1E-2C3B-43ED-9E0D-EF289D9893D9}" destId="{F4A895D5-6E08-481E-B441-D1EFC16DCAAC}" srcOrd="1" destOrd="0" presId="urn:microsoft.com/office/officeart/2008/layout/LinedList"/>
    <dgm:cxn modelId="{5A3AC806-40B4-4069-8763-01406DA5A2DC}" type="presParOf" srcId="{F4A895D5-6E08-481E-B441-D1EFC16DCAAC}" destId="{F2246849-0620-4BC3-8666-C1689BAFCCB7}" srcOrd="0" destOrd="0" presId="urn:microsoft.com/office/officeart/2008/layout/LinedList"/>
    <dgm:cxn modelId="{BFC124AC-F2D7-4004-ACA2-4D74F2BB01E1}" type="presParOf" srcId="{F4A895D5-6E08-481E-B441-D1EFC16DCAAC}" destId="{D6735AAA-CC22-4D37-937C-D8421CFAA145}" srcOrd="1" destOrd="0" presId="urn:microsoft.com/office/officeart/2008/layout/LinedList"/>
    <dgm:cxn modelId="{873754DD-FB47-4263-B2FA-9AC165EFF003}" type="presParOf" srcId="{5454DF1E-2C3B-43ED-9E0D-EF289D9893D9}" destId="{6AE517D7-1AD5-43A3-AC5A-4B480D4815BB}" srcOrd="2" destOrd="0" presId="urn:microsoft.com/office/officeart/2008/layout/LinedList"/>
    <dgm:cxn modelId="{5A1D56B9-04FC-485C-B0C9-6D2B387B4B31}" type="presParOf" srcId="{5454DF1E-2C3B-43ED-9E0D-EF289D9893D9}" destId="{B443D746-CA4A-475D-AC12-385237383BF2}" srcOrd="3" destOrd="0" presId="urn:microsoft.com/office/officeart/2008/layout/LinedList"/>
    <dgm:cxn modelId="{82617D7B-E895-476A-A137-68B779B3684B}" type="presParOf" srcId="{B443D746-CA4A-475D-AC12-385237383BF2}" destId="{97DDB485-F9D9-4AB4-8E94-5C0D48CD66BA}" srcOrd="0" destOrd="0" presId="urn:microsoft.com/office/officeart/2008/layout/LinedList"/>
    <dgm:cxn modelId="{5C6EACAA-B703-4B9B-ACB8-D5C00CB4F44D}" type="presParOf" srcId="{B443D746-CA4A-475D-AC12-385237383BF2}" destId="{8B52F7A9-4A40-4842-BFEA-F33E04BF1253}" srcOrd="1" destOrd="0" presId="urn:microsoft.com/office/officeart/2008/layout/LinedList"/>
    <dgm:cxn modelId="{BB78DDCD-AE75-43A4-B7C2-90849FED06BA}" type="presParOf" srcId="{5454DF1E-2C3B-43ED-9E0D-EF289D9893D9}" destId="{8B1C5912-0CE3-4B2D-A054-0725ADCD2D85}" srcOrd="4" destOrd="0" presId="urn:microsoft.com/office/officeart/2008/layout/LinedList"/>
    <dgm:cxn modelId="{CFAD92D7-51FD-4C8C-B9C9-3EBCBE0B2A5B}" type="presParOf" srcId="{5454DF1E-2C3B-43ED-9E0D-EF289D9893D9}" destId="{3EC2CBC1-95DA-4E29-AFDE-EB13833F805C}" srcOrd="5" destOrd="0" presId="urn:microsoft.com/office/officeart/2008/layout/LinedList"/>
    <dgm:cxn modelId="{AAEC2C8C-8B41-4EC6-ADCD-524DE3C2BA64}" type="presParOf" srcId="{3EC2CBC1-95DA-4E29-AFDE-EB13833F805C}" destId="{79399137-BA11-46B7-9524-69EDC649A7D8}" srcOrd="0" destOrd="0" presId="urn:microsoft.com/office/officeart/2008/layout/LinedList"/>
    <dgm:cxn modelId="{8942DDE6-EB47-468C-AFD5-F45135BA1A86}" type="presParOf" srcId="{3EC2CBC1-95DA-4E29-AFDE-EB13833F805C}" destId="{71A9659E-7B25-4D0A-BDCB-10306ADA42F3}" srcOrd="1" destOrd="0" presId="urn:microsoft.com/office/officeart/2008/layout/LinedList"/>
    <dgm:cxn modelId="{439D4F70-C96E-4F5C-8AF7-94073B247DA3}" type="presParOf" srcId="{5454DF1E-2C3B-43ED-9E0D-EF289D9893D9}" destId="{FF0B4FE9-8A6C-4B25-8D96-691678750F2D}" srcOrd="6" destOrd="0" presId="urn:microsoft.com/office/officeart/2008/layout/LinedList"/>
    <dgm:cxn modelId="{E5566119-918C-4784-BCD7-FDDB1A1816DF}" type="presParOf" srcId="{5454DF1E-2C3B-43ED-9E0D-EF289D9893D9}" destId="{A612D35E-8E2E-4780-B011-96FC5140C238}" srcOrd="7" destOrd="0" presId="urn:microsoft.com/office/officeart/2008/layout/LinedList"/>
    <dgm:cxn modelId="{AB963030-CB7C-4693-AE52-1A9C412CD635}" type="presParOf" srcId="{A612D35E-8E2E-4780-B011-96FC5140C238}" destId="{DE1B5114-21EE-4195-BFC4-0EC29360A370}" srcOrd="0" destOrd="0" presId="urn:microsoft.com/office/officeart/2008/layout/LinedList"/>
    <dgm:cxn modelId="{FC5CECC2-B2D3-4850-A5E7-8212C0D17401}" type="presParOf" srcId="{A612D35E-8E2E-4780-B011-96FC5140C238}" destId="{6D4AAA19-EE01-4BB3-83AD-8E8599E55C8D}" srcOrd="1" destOrd="0" presId="urn:microsoft.com/office/officeart/2008/layout/LinedList"/>
    <dgm:cxn modelId="{CEA872E1-125A-49E4-8DE5-6A97B438542F}" type="presParOf" srcId="{5454DF1E-2C3B-43ED-9E0D-EF289D9893D9}" destId="{D3BBE71C-896C-4BF1-BF4E-FB72D569BA56}" srcOrd="8" destOrd="0" presId="urn:microsoft.com/office/officeart/2008/layout/LinedList"/>
    <dgm:cxn modelId="{2A2D5C22-E2D9-4C02-AF7A-495077696FF5}" type="presParOf" srcId="{5454DF1E-2C3B-43ED-9E0D-EF289D9893D9}" destId="{B4D60AD3-823F-4722-88AC-6F682721A5F7}" srcOrd="9" destOrd="0" presId="urn:microsoft.com/office/officeart/2008/layout/LinedList"/>
    <dgm:cxn modelId="{DA37D071-26DE-4653-ABE9-24E96D231492}" type="presParOf" srcId="{B4D60AD3-823F-4722-88AC-6F682721A5F7}" destId="{303157A2-A24E-4CF8-BB5E-CE15E76603B5}" srcOrd="0" destOrd="0" presId="urn:microsoft.com/office/officeart/2008/layout/LinedList"/>
    <dgm:cxn modelId="{2C96B253-7CC1-48B0-AE5C-94B5627BF2CC}" type="presParOf" srcId="{B4D60AD3-823F-4722-88AC-6F682721A5F7}" destId="{C2895A40-26BD-4189-88FA-45DD737F592C}" srcOrd="1" destOrd="0" presId="urn:microsoft.com/office/officeart/2008/layout/LinedList"/>
    <dgm:cxn modelId="{F9B26460-7152-44ED-AC3F-DC6830BA17BC}" type="presParOf" srcId="{5454DF1E-2C3B-43ED-9E0D-EF289D9893D9}" destId="{ABC69D47-38C3-488B-A2BF-6D110D59CD81}" srcOrd="10" destOrd="0" presId="urn:microsoft.com/office/officeart/2008/layout/LinedList"/>
    <dgm:cxn modelId="{ED3E54BC-BF77-46D3-B0A1-F475A9EC0E24}" type="presParOf" srcId="{5454DF1E-2C3B-43ED-9E0D-EF289D9893D9}" destId="{B93E9662-11EB-46C0-A895-D0743215B0E0}" srcOrd="11" destOrd="0" presId="urn:microsoft.com/office/officeart/2008/layout/LinedList"/>
    <dgm:cxn modelId="{6E84ECCA-3A48-475B-A80A-8F033066297D}" type="presParOf" srcId="{B93E9662-11EB-46C0-A895-D0743215B0E0}" destId="{4FFE29E2-9946-47C0-88D3-8EDDE0667CE7}" srcOrd="0" destOrd="0" presId="urn:microsoft.com/office/officeart/2008/layout/LinedList"/>
    <dgm:cxn modelId="{16E5BF89-9A2C-49B1-9680-F8EB36C4DB1E}" type="presParOf" srcId="{B93E9662-11EB-46C0-A895-D0743215B0E0}" destId="{7D99394E-A4CF-47C2-9A81-CB1F965D6A1B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6FA00D8-0917-4881-9B4E-4885BA78970F}" type="doc">
      <dgm:prSet loTypeId="urn:microsoft.com/office/officeart/2005/8/layout/list1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GB"/>
        </a:p>
      </dgm:t>
    </dgm:pt>
    <dgm:pt modelId="{0625FA89-3D1A-4C18-82DE-E3716C8D1149}">
      <dgm:prSet phldrT="[Text]" custT="1"/>
      <dgm:spPr/>
      <dgm:t>
        <a:bodyPr/>
        <a:lstStyle/>
        <a:p>
          <a:r>
            <a:rPr lang="en-US" sz="1800" dirty="0">
              <a:latin typeface="Nunito" pitchFamily="2" charset="0"/>
            </a:rPr>
            <a:t>Application letter or cover letter complements your resume</a:t>
          </a:r>
          <a:endParaRPr lang="en-GB" sz="1800" dirty="0">
            <a:latin typeface="Nunito" pitchFamily="2" charset="0"/>
          </a:endParaRPr>
        </a:p>
      </dgm:t>
    </dgm:pt>
    <dgm:pt modelId="{3A4DA1F3-37CA-4587-8656-478BF5833D9B}" type="parTrans" cxnId="{FA97D050-64E4-4727-B907-5C80DBA4F354}">
      <dgm:prSet/>
      <dgm:spPr/>
      <dgm:t>
        <a:bodyPr/>
        <a:lstStyle/>
        <a:p>
          <a:endParaRPr lang="en-GB" sz="1800">
            <a:latin typeface="Nunito" pitchFamily="2" charset="0"/>
          </a:endParaRPr>
        </a:p>
      </dgm:t>
    </dgm:pt>
    <dgm:pt modelId="{96E24340-1258-41AC-A44F-7D491E885F60}" type="sibTrans" cxnId="{FA97D050-64E4-4727-B907-5C80DBA4F354}">
      <dgm:prSet/>
      <dgm:spPr/>
      <dgm:t>
        <a:bodyPr/>
        <a:lstStyle/>
        <a:p>
          <a:endParaRPr lang="en-GB" sz="1800">
            <a:latin typeface="Nunito" pitchFamily="2" charset="0"/>
          </a:endParaRPr>
        </a:p>
      </dgm:t>
    </dgm:pt>
    <dgm:pt modelId="{0428820C-6D9E-4C40-9D09-50DF418750C1}">
      <dgm:prSet phldrT="[Text]" custT="1"/>
      <dgm:spPr/>
      <dgm:t>
        <a:bodyPr/>
        <a:lstStyle/>
        <a:p>
          <a:r>
            <a:rPr lang="en-US" sz="1800" dirty="0">
              <a:latin typeface="Nunito" pitchFamily="2" charset="0"/>
            </a:rPr>
            <a:t>Explain how your credentials fit the particular job and convey a likeable persona for the prospective employer.</a:t>
          </a:r>
          <a:endParaRPr lang="en-GB" sz="1800" dirty="0">
            <a:latin typeface="Nunito" pitchFamily="2" charset="0"/>
          </a:endParaRPr>
        </a:p>
      </dgm:t>
    </dgm:pt>
    <dgm:pt modelId="{529B186A-DCB1-484A-A7B6-01D3B6675FB2}" type="parTrans" cxnId="{C6524C04-F895-4747-A1C6-D2E27EAAF777}">
      <dgm:prSet/>
      <dgm:spPr/>
      <dgm:t>
        <a:bodyPr/>
        <a:lstStyle/>
        <a:p>
          <a:endParaRPr lang="en-GB" sz="1800">
            <a:latin typeface="Nunito" pitchFamily="2" charset="0"/>
          </a:endParaRPr>
        </a:p>
      </dgm:t>
    </dgm:pt>
    <dgm:pt modelId="{CBB9E534-AC99-4477-85BA-1B4DD3A49F16}" type="sibTrans" cxnId="{C6524C04-F895-4747-A1C6-D2E27EAAF777}">
      <dgm:prSet/>
      <dgm:spPr/>
      <dgm:t>
        <a:bodyPr/>
        <a:lstStyle/>
        <a:p>
          <a:endParaRPr lang="en-GB" sz="1800">
            <a:latin typeface="Nunito" pitchFamily="2" charset="0"/>
          </a:endParaRPr>
        </a:p>
      </dgm:t>
    </dgm:pt>
    <dgm:pt modelId="{58616D5E-E86E-4C23-A3A9-D5A850DAEF06}">
      <dgm:prSet phldrT="[Text]" custT="1"/>
      <dgm:spPr/>
      <dgm:t>
        <a:bodyPr/>
        <a:lstStyle/>
        <a:p>
          <a:r>
            <a:rPr lang="en-US" sz="1800" dirty="0">
              <a:latin typeface="Nunito" pitchFamily="2" charset="0"/>
            </a:rPr>
            <a:t>Highlight specific qualifications</a:t>
          </a:r>
          <a:endParaRPr lang="en-GB" sz="1800" dirty="0">
            <a:latin typeface="Nunito" pitchFamily="2" charset="0"/>
          </a:endParaRPr>
        </a:p>
      </dgm:t>
    </dgm:pt>
    <dgm:pt modelId="{9AB2AA96-D24E-4E91-A526-04128127F01A}" type="parTrans" cxnId="{DF830843-1F99-4D86-961C-C7109FE0FB8F}">
      <dgm:prSet/>
      <dgm:spPr/>
      <dgm:t>
        <a:bodyPr/>
        <a:lstStyle/>
        <a:p>
          <a:endParaRPr lang="en-GB" sz="1800">
            <a:latin typeface="Nunito" pitchFamily="2" charset="0"/>
          </a:endParaRPr>
        </a:p>
      </dgm:t>
    </dgm:pt>
    <dgm:pt modelId="{A4A916AC-B4A4-40F1-9368-756C4813A873}" type="sibTrans" cxnId="{DF830843-1F99-4D86-961C-C7109FE0FB8F}">
      <dgm:prSet/>
      <dgm:spPr/>
      <dgm:t>
        <a:bodyPr/>
        <a:lstStyle/>
        <a:p>
          <a:endParaRPr lang="en-GB" sz="1800">
            <a:latin typeface="Nunito" pitchFamily="2" charset="0"/>
          </a:endParaRPr>
        </a:p>
      </dgm:t>
    </dgm:pt>
    <dgm:pt modelId="{56437F7D-88F3-4D1F-8A24-DDD9004ABBB8}" type="pres">
      <dgm:prSet presAssocID="{F6FA00D8-0917-4881-9B4E-4885BA78970F}" presName="linear" presStyleCnt="0">
        <dgm:presLayoutVars>
          <dgm:dir/>
          <dgm:animLvl val="lvl"/>
          <dgm:resizeHandles val="exact"/>
        </dgm:presLayoutVars>
      </dgm:prSet>
      <dgm:spPr/>
    </dgm:pt>
    <dgm:pt modelId="{7CA4F5D3-0DEA-4E66-B0D2-4E4582CAB2AF}" type="pres">
      <dgm:prSet presAssocID="{0625FA89-3D1A-4C18-82DE-E3716C8D1149}" presName="parentLin" presStyleCnt="0"/>
      <dgm:spPr/>
    </dgm:pt>
    <dgm:pt modelId="{5DAF115F-326C-4D25-9367-67CD0DEC5155}" type="pres">
      <dgm:prSet presAssocID="{0625FA89-3D1A-4C18-82DE-E3716C8D1149}" presName="parentLeftMargin" presStyleLbl="node1" presStyleIdx="0" presStyleCnt="3"/>
      <dgm:spPr/>
    </dgm:pt>
    <dgm:pt modelId="{BECE4481-AFDC-4054-8772-F4816BE0AEED}" type="pres">
      <dgm:prSet presAssocID="{0625FA89-3D1A-4C18-82DE-E3716C8D1149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E0E54784-7D43-4D33-9B46-4154A022FE26}" type="pres">
      <dgm:prSet presAssocID="{0625FA89-3D1A-4C18-82DE-E3716C8D1149}" presName="negativeSpace" presStyleCnt="0"/>
      <dgm:spPr/>
    </dgm:pt>
    <dgm:pt modelId="{6BD7D843-70EE-4032-81DD-7EA148F2AD02}" type="pres">
      <dgm:prSet presAssocID="{0625FA89-3D1A-4C18-82DE-E3716C8D1149}" presName="childText" presStyleLbl="conFgAcc1" presStyleIdx="0" presStyleCnt="3">
        <dgm:presLayoutVars>
          <dgm:bulletEnabled val="1"/>
        </dgm:presLayoutVars>
      </dgm:prSet>
      <dgm:spPr/>
    </dgm:pt>
    <dgm:pt modelId="{0CE21BCE-C25A-4FBF-8E23-9717B2CA031E}" type="pres">
      <dgm:prSet presAssocID="{96E24340-1258-41AC-A44F-7D491E885F60}" presName="spaceBetweenRectangles" presStyleCnt="0"/>
      <dgm:spPr/>
    </dgm:pt>
    <dgm:pt modelId="{8B4619BB-ADEC-40D6-957D-437B80F78DA6}" type="pres">
      <dgm:prSet presAssocID="{0428820C-6D9E-4C40-9D09-50DF418750C1}" presName="parentLin" presStyleCnt="0"/>
      <dgm:spPr/>
    </dgm:pt>
    <dgm:pt modelId="{15D8FC29-C072-4B6F-838F-690451E9D3C1}" type="pres">
      <dgm:prSet presAssocID="{0428820C-6D9E-4C40-9D09-50DF418750C1}" presName="parentLeftMargin" presStyleLbl="node1" presStyleIdx="0" presStyleCnt="3"/>
      <dgm:spPr/>
    </dgm:pt>
    <dgm:pt modelId="{72256F11-6B6A-4421-BB6A-3B5BD3B3DFAD}" type="pres">
      <dgm:prSet presAssocID="{0428820C-6D9E-4C40-9D09-50DF418750C1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197BAA70-C32F-4245-9E5C-2F4B80013254}" type="pres">
      <dgm:prSet presAssocID="{0428820C-6D9E-4C40-9D09-50DF418750C1}" presName="negativeSpace" presStyleCnt="0"/>
      <dgm:spPr/>
    </dgm:pt>
    <dgm:pt modelId="{99603D24-DACE-474F-B458-58C83ABBF220}" type="pres">
      <dgm:prSet presAssocID="{0428820C-6D9E-4C40-9D09-50DF418750C1}" presName="childText" presStyleLbl="conFgAcc1" presStyleIdx="1" presStyleCnt="3">
        <dgm:presLayoutVars>
          <dgm:bulletEnabled val="1"/>
        </dgm:presLayoutVars>
      </dgm:prSet>
      <dgm:spPr/>
    </dgm:pt>
    <dgm:pt modelId="{D49A9EC9-1D94-48B2-BD4B-B925464EDE09}" type="pres">
      <dgm:prSet presAssocID="{CBB9E534-AC99-4477-85BA-1B4DD3A49F16}" presName="spaceBetweenRectangles" presStyleCnt="0"/>
      <dgm:spPr/>
    </dgm:pt>
    <dgm:pt modelId="{7727035E-A167-46AC-B54D-C8992A3EA4AA}" type="pres">
      <dgm:prSet presAssocID="{58616D5E-E86E-4C23-A3A9-D5A850DAEF06}" presName="parentLin" presStyleCnt="0"/>
      <dgm:spPr/>
    </dgm:pt>
    <dgm:pt modelId="{0C8D14B9-0FAE-473C-A95D-83562B695A92}" type="pres">
      <dgm:prSet presAssocID="{58616D5E-E86E-4C23-A3A9-D5A850DAEF06}" presName="parentLeftMargin" presStyleLbl="node1" presStyleIdx="1" presStyleCnt="3"/>
      <dgm:spPr/>
    </dgm:pt>
    <dgm:pt modelId="{B0D350D3-923B-4A16-B7CB-096AAB4F526A}" type="pres">
      <dgm:prSet presAssocID="{58616D5E-E86E-4C23-A3A9-D5A850DAEF06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B255FE7D-555D-41A2-8609-611EBB0C9F68}" type="pres">
      <dgm:prSet presAssocID="{58616D5E-E86E-4C23-A3A9-D5A850DAEF06}" presName="negativeSpace" presStyleCnt="0"/>
      <dgm:spPr/>
    </dgm:pt>
    <dgm:pt modelId="{2B9D9CF9-BBFF-4B83-9782-FE802CE9D984}" type="pres">
      <dgm:prSet presAssocID="{58616D5E-E86E-4C23-A3A9-D5A850DAEF06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98C86102-50A0-46D6-B1FC-BA316833C0AA}" type="presOf" srcId="{58616D5E-E86E-4C23-A3A9-D5A850DAEF06}" destId="{0C8D14B9-0FAE-473C-A95D-83562B695A92}" srcOrd="0" destOrd="0" presId="urn:microsoft.com/office/officeart/2005/8/layout/list1"/>
    <dgm:cxn modelId="{C6524C04-F895-4747-A1C6-D2E27EAAF777}" srcId="{F6FA00D8-0917-4881-9B4E-4885BA78970F}" destId="{0428820C-6D9E-4C40-9D09-50DF418750C1}" srcOrd="1" destOrd="0" parTransId="{529B186A-DCB1-484A-A7B6-01D3B6675FB2}" sibTransId="{CBB9E534-AC99-4477-85BA-1B4DD3A49F16}"/>
    <dgm:cxn modelId="{33AE8E1D-0347-43F5-A8E0-B4470CB868FA}" type="presOf" srcId="{0625FA89-3D1A-4C18-82DE-E3716C8D1149}" destId="{5DAF115F-326C-4D25-9367-67CD0DEC5155}" srcOrd="0" destOrd="0" presId="urn:microsoft.com/office/officeart/2005/8/layout/list1"/>
    <dgm:cxn modelId="{EA27E63C-9DFF-499C-809B-20CB3A692272}" type="presOf" srcId="{0428820C-6D9E-4C40-9D09-50DF418750C1}" destId="{72256F11-6B6A-4421-BB6A-3B5BD3B3DFAD}" srcOrd="1" destOrd="0" presId="urn:microsoft.com/office/officeart/2005/8/layout/list1"/>
    <dgm:cxn modelId="{DF830843-1F99-4D86-961C-C7109FE0FB8F}" srcId="{F6FA00D8-0917-4881-9B4E-4885BA78970F}" destId="{58616D5E-E86E-4C23-A3A9-D5A850DAEF06}" srcOrd="2" destOrd="0" parTransId="{9AB2AA96-D24E-4E91-A526-04128127F01A}" sibTransId="{A4A916AC-B4A4-40F1-9368-756C4813A873}"/>
    <dgm:cxn modelId="{5CF4726E-A391-411F-AD40-86423994B386}" type="presOf" srcId="{F6FA00D8-0917-4881-9B4E-4885BA78970F}" destId="{56437F7D-88F3-4D1F-8A24-DDD9004ABBB8}" srcOrd="0" destOrd="0" presId="urn:microsoft.com/office/officeart/2005/8/layout/list1"/>
    <dgm:cxn modelId="{FA97D050-64E4-4727-B907-5C80DBA4F354}" srcId="{F6FA00D8-0917-4881-9B4E-4885BA78970F}" destId="{0625FA89-3D1A-4C18-82DE-E3716C8D1149}" srcOrd="0" destOrd="0" parTransId="{3A4DA1F3-37CA-4587-8656-478BF5833D9B}" sibTransId="{96E24340-1258-41AC-A44F-7D491E885F60}"/>
    <dgm:cxn modelId="{EEBB6574-E9DC-4248-AD46-BA9111B68717}" type="presOf" srcId="{58616D5E-E86E-4C23-A3A9-D5A850DAEF06}" destId="{B0D350D3-923B-4A16-B7CB-096AAB4F526A}" srcOrd="1" destOrd="0" presId="urn:microsoft.com/office/officeart/2005/8/layout/list1"/>
    <dgm:cxn modelId="{B519A655-6C34-4661-BAD5-1E5566AD648A}" type="presOf" srcId="{0625FA89-3D1A-4C18-82DE-E3716C8D1149}" destId="{BECE4481-AFDC-4054-8772-F4816BE0AEED}" srcOrd="1" destOrd="0" presId="urn:microsoft.com/office/officeart/2005/8/layout/list1"/>
    <dgm:cxn modelId="{94865DAE-7423-4B4E-8C46-00359CDBDB26}" type="presOf" srcId="{0428820C-6D9E-4C40-9D09-50DF418750C1}" destId="{15D8FC29-C072-4B6F-838F-690451E9D3C1}" srcOrd="0" destOrd="0" presId="urn:microsoft.com/office/officeart/2005/8/layout/list1"/>
    <dgm:cxn modelId="{E2BEE98B-48FD-43C0-B133-E297A66999D9}" type="presParOf" srcId="{56437F7D-88F3-4D1F-8A24-DDD9004ABBB8}" destId="{7CA4F5D3-0DEA-4E66-B0D2-4E4582CAB2AF}" srcOrd="0" destOrd="0" presId="urn:microsoft.com/office/officeart/2005/8/layout/list1"/>
    <dgm:cxn modelId="{B6F6BFF3-123D-4C5C-91D6-71B5C6F28E7E}" type="presParOf" srcId="{7CA4F5D3-0DEA-4E66-B0D2-4E4582CAB2AF}" destId="{5DAF115F-326C-4D25-9367-67CD0DEC5155}" srcOrd="0" destOrd="0" presId="urn:microsoft.com/office/officeart/2005/8/layout/list1"/>
    <dgm:cxn modelId="{035F5144-8A52-4C40-86DB-934A975E4B34}" type="presParOf" srcId="{7CA4F5D3-0DEA-4E66-B0D2-4E4582CAB2AF}" destId="{BECE4481-AFDC-4054-8772-F4816BE0AEED}" srcOrd="1" destOrd="0" presId="urn:microsoft.com/office/officeart/2005/8/layout/list1"/>
    <dgm:cxn modelId="{714BA843-C498-4CF5-8C5D-DD767B9D4DD7}" type="presParOf" srcId="{56437F7D-88F3-4D1F-8A24-DDD9004ABBB8}" destId="{E0E54784-7D43-4D33-9B46-4154A022FE26}" srcOrd="1" destOrd="0" presId="urn:microsoft.com/office/officeart/2005/8/layout/list1"/>
    <dgm:cxn modelId="{CF62AE2C-B0D4-4602-8BE2-C6FD3CC3BB73}" type="presParOf" srcId="{56437F7D-88F3-4D1F-8A24-DDD9004ABBB8}" destId="{6BD7D843-70EE-4032-81DD-7EA148F2AD02}" srcOrd="2" destOrd="0" presId="urn:microsoft.com/office/officeart/2005/8/layout/list1"/>
    <dgm:cxn modelId="{173F7D73-AE45-4933-A381-624034FC7F4B}" type="presParOf" srcId="{56437F7D-88F3-4D1F-8A24-DDD9004ABBB8}" destId="{0CE21BCE-C25A-4FBF-8E23-9717B2CA031E}" srcOrd="3" destOrd="0" presId="urn:microsoft.com/office/officeart/2005/8/layout/list1"/>
    <dgm:cxn modelId="{71B24FA6-9D56-46B1-9A74-CA74E0961BD4}" type="presParOf" srcId="{56437F7D-88F3-4D1F-8A24-DDD9004ABBB8}" destId="{8B4619BB-ADEC-40D6-957D-437B80F78DA6}" srcOrd="4" destOrd="0" presId="urn:microsoft.com/office/officeart/2005/8/layout/list1"/>
    <dgm:cxn modelId="{F8DE408A-5FF8-4EAA-9970-9E3B8F8E0158}" type="presParOf" srcId="{8B4619BB-ADEC-40D6-957D-437B80F78DA6}" destId="{15D8FC29-C072-4B6F-838F-690451E9D3C1}" srcOrd="0" destOrd="0" presId="urn:microsoft.com/office/officeart/2005/8/layout/list1"/>
    <dgm:cxn modelId="{52200F27-01EA-4D37-A66A-CDB53C86494E}" type="presParOf" srcId="{8B4619BB-ADEC-40D6-957D-437B80F78DA6}" destId="{72256F11-6B6A-4421-BB6A-3B5BD3B3DFAD}" srcOrd="1" destOrd="0" presId="urn:microsoft.com/office/officeart/2005/8/layout/list1"/>
    <dgm:cxn modelId="{B0F51242-56CC-49E5-BA80-566ED6534A50}" type="presParOf" srcId="{56437F7D-88F3-4D1F-8A24-DDD9004ABBB8}" destId="{197BAA70-C32F-4245-9E5C-2F4B80013254}" srcOrd="5" destOrd="0" presId="urn:microsoft.com/office/officeart/2005/8/layout/list1"/>
    <dgm:cxn modelId="{F400B73A-4978-4D2B-847F-5C1B9709CE47}" type="presParOf" srcId="{56437F7D-88F3-4D1F-8A24-DDD9004ABBB8}" destId="{99603D24-DACE-474F-B458-58C83ABBF220}" srcOrd="6" destOrd="0" presId="urn:microsoft.com/office/officeart/2005/8/layout/list1"/>
    <dgm:cxn modelId="{FB74B7A3-DBE8-429F-886F-F7FFF4E9CE53}" type="presParOf" srcId="{56437F7D-88F3-4D1F-8A24-DDD9004ABBB8}" destId="{D49A9EC9-1D94-48B2-BD4B-B925464EDE09}" srcOrd="7" destOrd="0" presId="urn:microsoft.com/office/officeart/2005/8/layout/list1"/>
    <dgm:cxn modelId="{F03407A4-A6B6-42B4-AEEB-B7146A85E328}" type="presParOf" srcId="{56437F7D-88F3-4D1F-8A24-DDD9004ABBB8}" destId="{7727035E-A167-46AC-B54D-C8992A3EA4AA}" srcOrd="8" destOrd="0" presId="urn:microsoft.com/office/officeart/2005/8/layout/list1"/>
    <dgm:cxn modelId="{959FB971-3803-41A6-B90F-1649CBA6B775}" type="presParOf" srcId="{7727035E-A167-46AC-B54D-C8992A3EA4AA}" destId="{0C8D14B9-0FAE-473C-A95D-83562B695A92}" srcOrd="0" destOrd="0" presId="urn:microsoft.com/office/officeart/2005/8/layout/list1"/>
    <dgm:cxn modelId="{35A9A12D-1997-4F46-A219-870B00278D1D}" type="presParOf" srcId="{7727035E-A167-46AC-B54D-C8992A3EA4AA}" destId="{B0D350D3-923B-4A16-B7CB-096AAB4F526A}" srcOrd="1" destOrd="0" presId="urn:microsoft.com/office/officeart/2005/8/layout/list1"/>
    <dgm:cxn modelId="{B11DD935-1AB2-4F2D-B5A8-223D40DE7522}" type="presParOf" srcId="{56437F7D-88F3-4D1F-8A24-DDD9004ABBB8}" destId="{B255FE7D-555D-41A2-8609-611EBB0C9F68}" srcOrd="9" destOrd="0" presId="urn:microsoft.com/office/officeart/2005/8/layout/list1"/>
    <dgm:cxn modelId="{2F2C52CD-AF10-4388-B478-8BD622C61DFF}" type="presParOf" srcId="{56437F7D-88F3-4D1F-8A24-DDD9004ABBB8}" destId="{2B9D9CF9-BBFF-4B83-9782-FE802CE9D984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52EF61F9-D703-4672-AE8E-4026ACA4EED4}" type="doc">
      <dgm:prSet loTypeId="urn:microsoft.com/office/officeart/2005/8/layout/vList5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GB"/>
        </a:p>
      </dgm:t>
    </dgm:pt>
    <dgm:pt modelId="{B7807B21-3E5A-4DDF-8D7A-760A2AEC4DB7}">
      <dgm:prSet phldrT="[Text]" custT="1"/>
      <dgm:spPr/>
      <dgm:t>
        <a:bodyPr/>
        <a:lstStyle/>
        <a:p>
          <a:r>
            <a:rPr lang="en-US" sz="1800" dirty="0">
              <a:latin typeface="Nunito" pitchFamily="2" charset="0"/>
            </a:rPr>
            <a:t>Solicited Application letters</a:t>
          </a:r>
          <a:endParaRPr lang="en-GB" sz="1800" dirty="0">
            <a:latin typeface="Nunito" pitchFamily="2" charset="0"/>
          </a:endParaRPr>
        </a:p>
      </dgm:t>
    </dgm:pt>
    <dgm:pt modelId="{642BE3BC-8439-4E22-82C2-17E42B05AF86}" type="parTrans" cxnId="{ACA6DE4C-5A88-4C73-AD0D-8E0E201DB1A0}">
      <dgm:prSet/>
      <dgm:spPr/>
      <dgm:t>
        <a:bodyPr/>
        <a:lstStyle/>
        <a:p>
          <a:endParaRPr lang="en-GB" sz="1800">
            <a:latin typeface="Nunito" pitchFamily="2" charset="0"/>
          </a:endParaRPr>
        </a:p>
      </dgm:t>
    </dgm:pt>
    <dgm:pt modelId="{78BBA92C-047B-4180-AEF2-D8EA59606B40}" type="sibTrans" cxnId="{ACA6DE4C-5A88-4C73-AD0D-8E0E201DB1A0}">
      <dgm:prSet/>
      <dgm:spPr/>
      <dgm:t>
        <a:bodyPr/>
        <a:lstStyle/>
        <a:p>
          <a:endParaRPr lang="en-GB" sz="1800">
            <a:latin typeface="Nunito" pitchFamily="2" charset="0"/>
          </a:endParaRPr>
        </a:p>
      </dgm:t>
    </dgm:pt>
    <dgm:pt modelId="{A4543BEB-99E9-4770-9915-EA1CA2C79E39}">
      <dgm:prSet phldrT="[Text]" custT="1"/>
      <dgm:spPr/>
      <dgm:t>
        <a:bodyPr/>
        <a:lstStyle/>
        <a:p>
          <a:r>
            <a:rPr lang="en-US" sz="1800" dirty="0">
              <a:solidFill>
                <a:schemeClr val="bg1"/>
              </a:solidFill>
              <a:latin typeface="Nunito" pitchFamily="2" charset="0"/>
            </a:rPr>
            <a:t>Message is expected </a:t>
          </a:r>
          <a:endParaRPr lang="en-GB" sz="1800" dirty="0">
            <a:solidFill>
              <a:schemeClr val="bg1"/>
            </a:solidFill>
            <a:latin typeface="Nunito" pitchFamily="2" charset="0"/>
          </a:endParaRPr>
        </a:p>
      </dgm:t>
    </dgm:pt>
    <dgm:pt modelId="{4E6F5FE3-BBD8-407C-9F1F-D89926E18BC4}" type="parTrans" cxnId="{3A10A17E-EE12-4A5F-A9F9-9524C883B402}">
      <dgm:prSet/>
      <dgm:spPr/>
      <dgm:t>
        <a:bodyPr/>
        <a:lstStyle/>
        <a:p>
          <a:endParaRPr lang="en-GB" sz="1800">
            <a:latin typeface="Nunito" pitchFamily="2" charset="0"/>
          </a:endParaRPr>
        </a:p>
      </dgm:t>
    </dgm:pt>
    <dgm:pt modelId="{75D34462-6C7D-46D5-B706-50975B7570B5}" type="sibTrans" cxnId="{3A10A17E-EE12-4A5F-A9F9-9524C883B402}">
      <dgm:prSet/>
      <dgm:spPr/>
      <dgm:t>
        <a:bodyPr/>
        <a:lstStyle/>
        <a:p>
          <a:endParaRPr lang="en-GB" sz="1800">
            <a:latin typeface="Nunito" pitchFamily="2" charset="0"/>
          </a:endParaRPr>
        </a:p>
      </dgm:t>
    </dgm:pt>
    <dgm:pt modelId="{1C325BD9-5B94-49AA-9684-8A289266F0E1}">
      <dgm:prSet phldrT="[Text]" custT="1"/>
      <dgm:spPr/>
      <dgm:t>
        <a:bodyPr/>
        <a:lstStyle/>
        <a:p>
          <a:r>
            <a:rPr lang="en-US" sz="1800" dirty="0">
              <a:solidFill>
                <a:schemeClr val="bg1"/>
              </a:solidFill>
              <a:latin typeface="Nunito" pitchFamily="2" charset="0"/>
            </a:rPr>
            <a:t>Name the job and where you saw it advertised</a:t>
          </a:r>
          <a:endParaRPr lang="en-GB" sz="1800" dirty="0">
            <a:solidFill>
              <a:schemeClr val="bg1"/>
            </a:solidFill>
            <a:latin typeface="Nunito" pitchFamily="2" charset="0"/>
          </a:endParaRPr>
        </a:p>
      </dgm:t>
    </dgm:pt>
    <dgm:pt modelId="{16F7AF79-EBFC-4E11-BAC6-468CA53E2BE0}" type="parTrans" cxnId="{0AC4E601-B476-4A6D-A0FF-54F82DC4687E}">
      <dgm:prSet/>
      <dgm:spPr/>
      <dgm:t>
        <a:bodyPr/>
        <a:lstStyle/>
        <a:p>
          <a:endParaRPr lang="en-GB" sz="1800">
            <a:latin typeface="Nunito" pitchFamily="2" charset="0"/>
          </a:endParaRPr>
        </a:p>
      </dgm:t>
    </dgm:pt>
    <dgm:pt modelId="{A1877F2F-BC74-464F-9A39-9E173F3FA4B4}" type="sibTrans" cxnId="{0AC4E601-B476-4A6D-A0FF-54F82DC4687E}">
      <dgm:prSet/>
      <dgm:spPr/>
      <dgm:t>
        <a:bodyPr/>
        <a:lstStyle/>
        <a:p>
          <a:endParaRPr lang="en-GB" sz="1800">
            <a:latin typeface="Nunito" pitchFamily="2" charset="0"/>
          </a:endParaRPr>
        </a:p>
      </dgm:t>
    </dgm:pt>
    <dgm:pt modelId="{237722E6-71B6-4822-AAC2-55AC7E1568FB}">
      <dgm:prSet phldrT="[Text]" custT="1"/>
      <dgm:spPr/>
      <dgm:t>
        <a:bodyPr/>
        <a:lstStyle/>
        <a:p>
          <a:r>
            <a:rPr lang="en-US" sz="1800" dirty="0">
              <a:latin typeface="Nunito" pitchFamily="2" charset="0"/>
            </a:rPr>
            <a:t>Unsolicited Application letters</a:t>
          </a:r>
          <a:endParaRPr lang="en-GB" sz="1800" dirty="0">
            <a:latin typeface="Nunito" pitchFamily="2" charset="0"/>
          </a:endParaRPr>
        </a:p>
      </dgm:t>
    </dgm:pt>
    <dgm:pt modelId="{E114ED84-E2C0-4782-A79D-D4FE77CAA547}" type="parTrans" cxnId="{6781F334-A11E-4739-8034-340ECB048573}">
      <dgm:prSet/>
      <dgm:spPr/>
      <dgm:t>
        <a:bodyPr/>
        <a:lstStyle/>
        <a:p>
          <a:endParaRPr lang="en-GB" sz="1800">
            <a:latin typeface="Nunito" pitchFamily="2" charset="0"/>
          </a:endParaRPr>
        </a:p>
      </dgm:t>
    </dgm:pt>
    <dgm:pt modelId="{BE75A62A-E562-43DD-BAB4-E99ED7FE7E77}" type="sibTrans" cxnId="{6781F334-A11E-4739-8034-340ECB048573}">
      <dgm:prSet/>
      <dgm:spPr/>
      <dgm:t>
        <a:bodyPr/>
        <a:lstStyle/>
        <a:p>
          <a:endParaRPr lang="en-GB" sz="1800">
            <a:latin typeface="Nunito" pitchFamily="2" charset="0"/>
          </a:endParaRPr>
        </a:p>
      </dgm:t>
    </dgm:pt>
    <dgm:pt modelId="{CB53F4A0-AD5E-437F-ACFB-7F63A683BC57}">
      <dgm:prSet phldrT="[Text]" custT="1"/>
      <dgm:spPr/>
      <dgm:t>
        <a:bodyPr/>
        <a:lstStyle/>
        <a:p>
          <a:r>
            <a:rPr lang="en-US" sz="1800" dirty="0">
              <a:solidFill>
                <a:schemeClr val="bg1"/>
              </a:solidFill>
              <a:latin typeface="Nunito" pitchFamily="2" charset="0"/>
            </a:rPr>
            <a:t>Message is unexpected so more research us required</a:t>
          </a:r>
          <a:endParaRPr lang="en-GB" sz="1800" dirty="0">
            <a:solidFill>
              <a:schemeClr val="bg1"/>
            </a:solidFill>
            <a:latin typeface="Nunito" pitchFamily="2" charset="0"/>
          </a:endParaRPr>
        </a:p>
      </dgm:t>
    </dgm:pt>
    <dgm:pt modelId="{A1434D1D-1274-4B18-957A-088375EEAA94}" type="parTrans" cxnId="{E8B89DC0-6120-4CC1-A3E6-7FF7F2A2F411}">
      <dgm:prSet/>
      <dgm:spPr/>
      <dgm:t>
        <a:bodyPr/>
        <a:lstStyle/>
        <a:p>
          <a:endParaRPr lang="en-GB" sz="1800">
            <a:latin typeface="Nunito" pitchFamily="2" charset="0"/>
          </a:endParaRPr>
        </a:p>
      </dgm:t>
    </dgm:pt>
    <dgm:pt modelId="{3A1858F9-F648-4AB1-8D80-6015406D3E31}" type="sibTrans" cxnId="{E8B89DC0-6120-4CC1-A3E6-7FF7F2A2F411}">
      <dgm:prSet/>
      <dgm:spPr/>
      <dgm:t>
        <a:bodyPr/>
        <a:lstStyle/>
        <a:p>
          <a:endParaRPr lang="en-GB" sz="1800">
            <a:latin typeface="Nunito" pitchFamily="2" charset="0"/>
          </a:endParaRPr>
        </a:p>
      </dgm:t>
    </dgm:pt>
    <dgm:pt modelId="{4BA5E16C-F5B0-41B4-AB23-98BB53B12E37}">
      <dgm:prSet phldrT="[Text]" custT="1"/>
      <dgm:spPr/>
      <dgm:t>
        <a:bodyPr/>
        <a:lstStyle/>
        <a:p>
          <a:r>
            <a:rPr lang="en-US" sz="1800" dirty="0">
              <a:solidFill>
                <a:schemeClr val="bg1"/>
              </a:solidFill>
              <a:latin typeface="Nunito" pitchFamily="2" charset="0"/>
            </a:rPr>
            <a:t>Grab the attention of reader by establishing a connection of an acquaintance or making a strong statement </a:t>
          </a:r>
          <a:endParaRPr lang="en-GB" sz="1800" dirty="0">
            <a:solidFill>
              <a:schemeClr val="bg1"/>
            </a:solidFill>
            <a:latin typeface="Nunito" pitchFamily="2" charset="0"/>
          </a:endParaRPr>
        </a:p>
      </dgm:t>
    </dgm:pt>
    <dgm:pt modelId="{04D2D2F4-380A-49C1-89E8-7D761949905C}" type="parTrans" cxnId="{94E61BA5-E906-48C9-8202-9ABAC7551E15}">
      <dgm:prSet/>
      <dgm:spPr/>
      <dgm:t>
        <a:bodyPr/>
        <a:lstStyle/>
        <a:p>
          <a:endParaRPr lang="en-GB" sz="1800">
            <a:latin typeface="Nunito" pitchFamily="2" charset="0"/>
          </a:endParaRPr>
        </a:p>
      </dgm:t>
    </dgm:pt>
    <dgm:pt modelId="{2EAB5ED2-2AB4-4430-885D-28BE17F107CD}" type="sibTrans" cxnId="{94E61BA5-E906-48C9-8202-9ABAC7551E15}">
      <dgm:prSet/>
      <dgm:spPr/>
      <dgm:t>
        <a:bodyPr/>
        <a:lstStyle/>
        <a:p>
          <a:endParaRPr lang="en-GB" sz="1800">
            <a:latin typeface="Nunito" pitchFamily="2" charset="0"/>
          </a:endParaRPr>
        </a:p>
      </dgm:t>
    </dgm:pt>
    <dgm:pt modelId="{7CFDAE32-F161-463F-AC3E-F9A5BCB2B94B}">
      <dgm:prSet phldrT="[Text]" custT="1"/>
      <dgm:spPr/>
      <dgm:t>
        <a:bodyPr/>
        <a:lstStyle/>
        <a:p>
          <a:r>
            <a:rPr lang="en-US" sz="1800" dirty="0">
              <a:solidFill>
                <a:schemeClr val="bg1"/>
              </a:solidFill>
              <a:latin typeface="Nunito" pitchFamily="2" charset="0"/>
            </a:rPr>
            <a:t>Identify yourself and background</a:t>
          </a:r>
          <a:endParaRPr lang="en-GB" sz="1800" dirty="0">
            <a:solidFill>
              <a:schemeClr val="bg1"/>
            </a:solidFill>
            <a:latin typeface="Nunito" pitchFamily="2" charset="0"/>
          </a:endParaRPr>
        </a:p>
      </dgm:t>
    </dgm:pt>
    <dgm:pt modelId="{6F115A95-1839-47E5-ABFD-E474E82389A8}" type="parTrans" cxnId="{233983AE-AC70-4254-B1DE-3C0122DF9B8E}">
      <dgm:prSet/>
      <dgm:spPr/>
      <dgm:t>
        <a:bodyPr/>
        <a:lstStyle/>
        <a:p>
          <a:endParaRPr lang="en-GB"/>
        </a:p>
      </dgm:t>
    </dgm:pt>
    <dgm:pt modelId="{9194449C-E520-4A51-8FBC-4928F10AD2F8}" type="sibTrans" cxnId="{233983AE-AC70-4254-B1DE-3C0122DF9B8E}">
      <dgm:prSet/>
      <dgm:spPr/>
      <dgm:t>
        <a:bodyPr/>
        <a:lstStyle/>
        <a:p>
          <a:endParaRPr lang="en-GB"/>
        </a:p>
      </dgm:t>
    </dgm:pt>
    <dgm:pt modelId="{D3F1DEA0-F8C8-4543-9E8C-3A19B4DF13F4}">
      <dgm:prSet phldrT="[Text]" custT="1"/>
      <dgm:spPr/>
      <dgm:t>
        <a:bodyPr/>
        <a:lstStyle/>
        <a:p>
          <a:r>
            <a:rPr lang="en-US" sz="1800" dirty="0">
              <a:solidFill>
                <a:schemeClr val="bg1"/>
              </a:solidFill>
              <a:latin typeface="Nunito" pitchFamily="2" charset="0"/>
            </a:rPr>
            <a:t>Spell out your case and relate qualifications to responsibilities.  Conclusion restates interest and emphasizes willingness.</a:t>
          </a:r>
          <a:endParaRPr lang="en-GB" sz="1800" dirty="0">
            <a:solidFill>
              <a:schemeClr val="bg1"/>
            </a:solidFill>
            <a:latin typeface="Nunito" pitchFamily="2" charset="0"/>
          </a:endParaRPr>
        </a:p>
      </dgm:t>
    </dgm:pt>
    <dgm:pt modelId="{BE174EA5-D327-4C75-865D-CCF1FFC6D9E8}" type="parTrans" cxnId="{8360B920-0C75-42AF-9F54-378A0846D116}">
      <dgm:prSet/>
      <dgm:spPr/>
      <dgm:t>
        <a:bodyPr/>
        <a:lstStyle/>
        <a:p>
          <a:endParaRPr lang="en-GB"/>
        </a:p>
      </dgm:t>
    </dgm:pt>
    <dgm:pt modelId="{9D02ABA4-6869-4FBA-9CF8-F3EBEA863A62}" type="sibTrans" cxnId="{8360B920-0C75-42AF-9F54-378A0846D116}">
      <dgm:prSet/>
      <dgm:spPr/>
      <dgm:t>
        <a:bodyPr/>
        <a:lstStyle/>
        <a:p>
          <a:endParaRPr lang="en-GB"/>
        </a:p>
      </dgm:t>
    </dgm:pt>
    <dgm:pt modelId="{54AFC985-3E49-483A-B3F2-A92067AE9843}">
      <dgm:prSet phldrT="[Text]" custT="1"/>
      <dgm:spPr/>
      <dgm:t>
        <a:bodyPr/>
        <a:lstStyle/>
        <a:p>
          <a:r>
            <a:rPr lang="en-US" sz="1800" dirty="0">
              <a:solidFill>
                <a:schemeClr val="bg1"/>
              </a:solidFill>
              <a:latin typeface="Nunito" pitchFamily="2" charset="0"/>
            </a:rPr>
            <a:t>Address the hiring manager and consult websites for the details</a:t>
          </a:r>
          <a:endParaRPr lang="en-GB" sz="1800" dirty="0">
            <a:solidFill>
              <a:schemeClr val="bg1"/>
            </a:solidFill>
            <a:latin typeface="Nunito" pitchFamily="2" charset="0"/>
          </a:endParaRPr>
        </a:p>
      </dgm:t>
    </dgm:pt>
    <dgm:pt modelId="{30535F2E-FE09-4E0F-BA52-02866D9C0D99}" type="parTrans" cxnId="{BBE7873B-D1EE-4BA6-9054-1CC0E97A7223}">
      <dgm:prSet/>
      <dgm:spPr/>
      <dgm:t>
        <a:bodyPr/>
        <a:lstStyle/>
        <a:p>
          <a:endParaRPr lang="en-GB"/>
        </a:p>
      </dgm:t>
    </dgm:pt>
    <dgm:pt modelId="{2ED5BF92-23BC-41E7-AEDA-90BD36EA2EE6}" type="sibTrans" cxnId="{BBE7873B-D1EE-4BA6-9054-1CC0E97A7223}">
      <dgm:prSet/>
      <dgm:spPr/>
      <dgm:t>
        <a:bodyPr/>
        <a:lstStyle/>
        <a:p>
          <a:endParaRPr lang="en-GB"/>
        </a:p>
      </dgm:t>
    </dgm:pt>
    <dgm:pt modelId="{72B22213-3627-4890-875D-DFEC6904CFE9}" type="pres">
      <dgm:prSet presAssocID="{52EF61F9-D703-4672-AE8E-4026ACA4EED4}" presName="Name0" presStyleCnt="0">
        <dgm:presLayoutVars>
          <dgm:dir/>
          <dgm:animLvl val="lvl"/>
          <dgm:resizeHandles val="exact"/>
        </dgm:presLayoutVars>
      </dgm:prSet>
      <dgm:spPr/>
    </dgm:pt>
    <dgm:pt modelId="{1DE90B46-D0D0-4203-948B-4C214DB35F18}" type="pres">
      <dgm:prSet presAssocID="{B7807B21-3E5A-4DDF-8D7A-760A2AEC4DB7}" presName="linNode" presStyleCnt="0"/>
      <dgm:spPr/>
    </dgm:pt>
    <dgm:pt modelId="{3C95C4D6-D29B-4E11-B55E-32BAC1C0DF4A}" type="pres">
      <dgm:prSet presAssocID="{B7807B21-3E5A-4DDF-8D7A-760A2AEC4DB7}" presName="parentText" presStyleLbl="node1" presStyleIdx="0" presStyleCnt="2">
        <dgm:presLayoutVars>
          <dgm:chMax val="1"/>
          <dgm:bulletEnabled val="1"/>
        </dgm:presLayoutVars>
      </dgm:prSet>
      <dgm:spPr/>
    </dgm:pt>
    <dgm:pt modelId="{42634731-D973-4099-9E2C-6E43244B4E26}" type="pres">
      <dgm:prSet presAssocID="{B7807B21-3E5A-4DDF-8D7A-760A2AEC4DB7}" presName="descendantText" presStyleLbl="alignAccFollowNode1" presStyleIdx="0" presStyleCnt="2" custScaleY="121988">
        <dgm:presLayoutVars>
          <dgm:bulletEnabled val="1"/>
        </dgm:presLayoutVars>
      </dgm:prSet>
      <dgm:spPr/>
    </dgm:pt>
    <dgm:pt modelId="{BED0B6AB-573B-4E5D-AA9E-5ECB62F03993}" type="pres">
      <dgm:prSet presAssocID="{78BBA92C-047B-4180-AEF2-D8EA59606B40}" presName="sp" presStyleCnt="0"/>
      <dgm:spPr/>
    </dgm:pt>
    <dgm:pt modelId="{BF9A0D96-26BA-4F6B-A068-DCBDE1A41AB8}" type="pres">
      <dgm:prSet presAssocID="{237722E6-71B6-4822-AAC2-55AC7E1568FB}" presName="linNode" presStyleCnt="0"/>
      <dgm:spPr/>
    </dgm:pt>
    <dgm:pt modelId="{5F0ED8AA-9CF1-43FF-A40D-459A6A439E76}" type="pres">
      <dgm:prSet presAssocID="{237722E6-71B6-4822-AAC2-55AC7E1568FB}" presName="parentText" presStyleLbl="node1" presStyleIdx="1" presStyleCnt="2">
        <dgm:presLayoutVars>
          <dgm:chMax val="1"/>
          <dgm:bulletEnabled val="1"/>
        </dgm:presLayoutVars>
      </dgm:prSet>
      <dgm:spPr/>
    </dgm:pt>
    <dgm:pt modelId="{54F0D281-9AF5-4FF2-8303-15EF2BC1CAE1}" type="pres">
      <dgm:prSet presAssocID="{237722E6-71B6-4822-AAC2-55AC7E1568FB}" presName="descendantText" presStyleLbl="alignAccFollowNode1" presStyleIdx="1" presStyleCnt="2" custScaleY="121886">
        <dgm:presLayoutVars>
          <dgm:bulletEnabled val="1"/>
        </dgm:presLayoutVars>
      </dgm:prSet>
      <dgm:spPr/>
    </dgm:pt>
  </dgm:ptLst>
  <dgm:cxnLst>
    <dgm:cxn modelId="{0AC4E601-B476-4A6D-A0FF-54F82DC4687E}" srcId="{B7807B21-3E5A-4DDF-8D7A-760A2AEC4DB7}" destId="{1C325BD9-5B94-49AA-9684-8A289266F0E1}" srcOrd="1" destOrd="0" parTransId="{16F7AF79-EBFC-4E11-BAC6-468CA53E2BE0}" sibTransId="{A1877F2F-BC74-464F-9A39-9E173F3FA4B4}"/>
    <dgm:cxn modelId="{877A5109-7A25-4CD4-877F-D79F50E5D3B3}" type="presOf" srcId="{B7807B21-3E5A-4DDF-8D7A-760A2AEC4DB7}" destId="{3C95C4D6-D29B-4E11-B55E-32BAC1C0DF4A}" srcOrd="0" destOrd="0" presId="urn:microsoft.com/office/officeart/2005/8/layout/vList5"/>
    <dgm:cxn modelId="{8360B920-0C75-42AF-9F54-378A0846D116}" srcId="{B7807B21-3E5A-4DDF-8D7A-760A2AEC4DB7}" destId="{D3F1DEA0-F8C8-4543-9E8C-3A19B4DF13F4}" srcOrd="3" destOrd="0" parTransId="{BE174EA5-D327-4C75-865D-CCF1FFC6D9E8}" sibTransId="{9D02ABA4-6869-4FBA-9CF8-F3EBEA863A62}"/>
    <dgm:cxn modelId="{727A372D-709D-4F85-96A6-04CD371D7FE0}" type="presOf" srcId="{237722E6-71B6-4822-AAC2-55AC7E1568FB}" destId="{5F0ED8AA-9CF1-43FF-A40D-459A6A439E76}" srcOrd="0" destOrd="0" presId="urn:microsoft.com/office/officeart/2005/8/layout/vList5"/>
    <dgm:cxn modelId="{6781F334-A11E-4739-8034-340ECB048573}" srcId="{52EF61F9-D703-4672-AE8E-4026ACA4EED4}" destId="{237722E6-71B6-4822-AAC2-55AC7E1568FB}" srcOrd="1" destOrd="0" parTransId="{E114ED84-E2C0-4782-A79D-D4FE77CAA547}" sibTransId="{BE75A62A-E562-43DD-BAB4-E99ED7FE7E77}"/>
    <dgm:cxn modelId="{77A33D3B-B4B1-4566-B890-A68E4959A317}" type="presOf" srcId="{1C325BD9-5B94-49AA-9684-8A289266F0E1}" destId="{42634731-D973-4099-9E2C-6E43244B4E26}" srcOrd="0" destOrd="1" presId="urn:microsoft.com/office/officeart/2005/8/layout/vList5"/>
    <dgm:cxn modelId="{BBE7873B-D1EE-4BA6-9054-1CC0E97A7223}" srcId="{237722E6-71B6-4822-AAC2-55AC7E1568FB}" destId="{54AFC985-3E49-483A-B3F2-A92067AE9843}" srcOrd="2" destOrd="0" parTransId="{30535F2E-FE09-4E0F-BA52-02866D9C0D99}" sibTransId="{2ED5BF92-23BC-41E7-AEDA-90BD36EA2EE6}"/>
    <dgm:cxn modelId="{C220BF61-BE90-44C5-ABC6-A52DDD3DE6CD}" type="presOf" srcId="{52EF61F9-D703-4672-AE8E-4026ACA4EED4}" destId="{72B22213-3627-4890-875D-DFEC6904CFE9}" srcOrd="0" destOrd="0" presId="urn:microsoft.com/office/officeart/2005/8/layout/vList5"/>
    <dgm:cxn modelId="{ACA6DE4C-5A88-4C73-AD0D-8E0E201DB1A0}" srcId="{52EF61F9-D703-4672-AE8E-4026ACA4EED4}" destId="{B7807B21-3E5A-4DDF-8D7A-760A2AEC4DB7}" srcOrd="0" destOrd="0" parTransId="{642BE3BC-8439-4E22-82C2-17E42B05AF86}" sibTransId="{78BBA92C-047B-4180-AEF2-D8EA59606B40}"/>
    <dgm:cxn modelId="{DD38C776-9B77-4CC1-9A15-3648A18B3381}" type="presOf" srcId="{D3F1DEA0-F8C8-4543-9E8C-3A19B4DF13F4}" destId="{42634731-D973-4099-9E2C-6E43244B4E26}" srcOrd="0" destOrd="3" presId="urn:microsoft.com/office/officeart/2005/8/layout/vList5"/>
    <dgm:cxn modelId="{3A10A17E-EE12-4A5F-A9F9-9524C883B402}" srcId="{B7807B21-3E5A-4DDF-8D7A-760A2AEC4DB7}" destId="{A4543BEB-99E9-4770-9915-EA1CA2C79E39}" srcOrd="0" destOrd="0" parTransId="{4E6F5FE3-BBD8-407C-9F1F-D89926E18BC4}" sibTransId="{75D34462-6C7D-46D5-B706-50975B7570B5}"/>
    <dgm:cxn modelId="{90F11A99-504C-4486-9F60-DAD5C5BA5E72}" type="presOf" srcId="{7CFDAE32-F161-463F-AC3E-F9A5BCB2B94B}" destId="{42634731-D973-4099-9E2C-6E43244B4E26}" srcOrd="0" destOrd="2" presId="urn:microsoft.com/office/officeart/2005/8/layout/vList5"/>
    <dgm:cxn modelId="{A93EDE99-DD48-4ABA-894F-F7438C4A4D17}" type="presOf" srcId="{A4543BEB-99E9-4770-9915-EA1CA2C79E39}" destId="{42634731-D973-4099-9E2C-6E43244B4E26}" srcOrd="0" destOrd="0" presId="urn:microsoft.com/office/officeart/2005/8/layout/vList5"/>
    <dgm:cxn modelId="{B3CF259E-EC6B-4D2F-96CA-C7FBA5D6836E}" type="presOf" srcId="{54AFC985-3E49-483A-B3F2-A92067AE9843}" destId="{54F0D281-9AF5-4FF2-8303-15EF2BC1CAE1}" srcOrd="0" destOrd="2" presId="urn:microsoft.com/office/officeart/2005/8/layout/vList5"/>
    <dgm:cxn modelId="{94E61BA5-E906-48C9-8202-9ABAC7551E15}" srcId="{237722E6-71B6-4822-AAC2-55AC7E1568FB}" destId="{4BA5E16C-F5B0-41B4-AB23-98BB53B12E37}" srcOrd="1" destOrd="0" parTransId="{04D2D2F4-380A-49C1-89E8-7D761949905C}" sibTransId="{2EAB5ED2-2AB4-4430-885D-28BE17F107CD}"/>
    <dgm:cxn modelId="{E1B9D0AD-CDA4-41C2-9E79-459B4575B4AC}" type="presOf" srcId="{4BA5E16C-F5B0-41B4-AB23-98BB53B12E37}" destId="{54F0D281-9AF5-4FF2-8303-15EF2BC1CAE1}" srcOrd="0" destOrd="1" presId="urn:microsoft.com/office/officeart/2005/8/layout/vList5"/>
    <dgm:cxn modelId="{233983AE-AC70-4254-B1DE-3C0122DF9B8E}" srcId="{B7807B21-3E5A-4DDF-8D7A-760A2AEC4DB7}" destId="{7CFDAE32-F161-463F-AC3E-F9A5BCB2B94B}" srcOrd="2" destOrd="0" parTransId="{6F115A95-1839-47E5-ABFD-E474E82389A8}" sibTransId="{9194449C-E520-4A51-8FBC-4928F10AD2F8}"/>
    <dgm:cxn modelId="{E8B89DC0-6120-4CC1-A3E6-7FF7F2A2F411}" srcId="{237722E6-71B6-4822-AAC2-55AC7E1568FB}" destId="{CB53F4A0-AD5E-437F-ACFB-7F63A683BC57}" srcOrd="0" destOrd="0" parTransId="{A1434D1D-1274-4B18-957A-088375EEAA94}" sibTransId="{3A1858F9-F648-4AB1-8D80-6015406D3E31}"/>
    <dgm:cxn modelId="{7F1D4BE5-6E63-46E3-B335-3D7B10B91737}" type="presOf" srcId="{CB53F4A0-AD5E-437F-ACFB-7F63A683BC57}" destId="{54F0D281-9AF5-4FF2-8303-15EF2BC1CAE1}" srcOrd="0" destOrd="0" presId="urn:microsoft.com/office/officeart/2005/8/layout/vList5"/>
    <dgm:cxn modelId="{EB1B148E-1E58-4FE6-A691-E2740A46F92C}" type="presParOf" srcId="{72B22213-3627-4890-875D-DFEC6904CFE9}" destId="{1DE90B46-D0D0-4203-948B-4C214DB35F18}" srcOrd="0" destOrd="0" presId="urn:microsoft.com/office/officeart/2005/8/layout/vList5"/>
    <dgm:cxn modelId="{1C928CFF-4DEA-4A4A-AAA0-835288C9AC83}" type="presParOf" srcId="{1DE90B46-D0D0-4203-948B-4C214DB35F18}" destId="{3C95C4D6-D29B-4E11-B55E-32BAC1C0DF4A}" srcOrd="0" destOrd="0" presId="urn:microsoft.com/office/officeart/2005/8/layout/vList5"/>
    <dgm:cxn modelId="{4E659B46-584A-406C-A799-EBBDE83D7280}" type="presParOf" srcId="{1DE90B46-D0D0-4203-948B-4C214DB35F18}" destId="{42634731-D973-4099-9E2C-6E43244B4E26}" srcOrd="1" destOrd="0" presId="urn:microsoft.com/office/officeart/2005/8/layout/vList5"/>
    <dgm:cxn modelId="{080495D7-D725-4E27-8B19-11200114392D}" type="presParOf" srcId="{72B22213-3627-4890-875D-DFEC6904CFE9}" destId="{BED0B6AB-573B-4E5D-AA9E-5ECB62F03993}" srcOrd="1" destOrd="0" presId="urn:microsoft.com/office/officeart/2005/8/layout/vList5"/>
    <dgm:cxn modelId="{B88866DC-74D4-4C39-BDF0-C70174D7F6E4}" type="presParOf" srcId="{72B22213-3627-4890-875D-DFEC6904CFE9}" destId="{BF9A0D96-26BA-4F6B-A068-DCBDE1A41AB8}" srcOrd="2" destOrd="0" presId="urn:microsoft.com/office/officeart/2005/8/layout/vList5"/>
    <dgm:cxn modelId="{F11C65A3-289A-4879-8287-19A8082F7868}" type="presParOf" srcId="{BF9A0D96-26BA-4F6B-A068-DCBDE1A41AB8}" destId="{5F0ED8AA-9CF1-43FF-A40D-459A6A439E76}" srcOrd="0" destOrd="0" presId="urn:microsoft.com/office/officeart/2005/8/layout/vList5"/>
    <dgm:cxn modelId="{37D81258-2324-435F-AEB4-25A36FEEA449}" type="presParOf" srcId="{BF9A0D96-26BA-4F6B-A068-DCBDE1A41AB8}" destId="{54F0D281-9AF5-4FF2-8303-15EF2BC1CAE1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13B6D918-95F0-4AD4-A1FD-37A2F193D3BE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470CEDC2-1E27-45F0-8FCC-D06CE706D61B}">
      <dgm:prSet phldrT="[Text]" custT="1"/>
      <dgm:spPr/>
      <dgm:t>
        <a:bodyPr/>
        <a:lstStyle/>
        <a:p>
          <a:r>
            <a:rPr lang="en-US" sz="1800" dirty="0">
              <a:latin typeface="Nunito" pitchFamily="2" charset="0"/>
            </a:rPr>
            <a:t>If you can’t find a name, addressing your letter to “Dear Hiring </a:t>
          </a:r>
          <a:r>
            <a:rPr lang="en-GB" sz="1800" dirty="0">
              <a:latin typeface="Nunito" pitchFamily="2" charset="0"/>
            </a:rPr>
            <a:t>Manager” is perfectly acceptable.</a:t>
          </a:r>
        </a:p>
      </dgm:t>
    </dgm:pt>
    <dgm:pt modelId="{A4179C8E-1196-46EF-9336-6BD938E80CF2}" type="parTrans" cxnId="{11233704-7C3C-431F-9251-61503D2C2E1D}">
      <dgm:prSet/>
      <dgm:spPr/>
      <dgm:t>
        <a:bodyPr/>
        <a:lstStyle/>
        <a:p>
          <a:endParaRPr lang="en-GB" sz="1800">
            <a:latin typeface="Nunito" pitchFamily="2" charset="0"/>
          </a:endParaRPr>
        </a:p>
      </dgm:t>
    </dgm:pt>
    <dgm:pt modelId="{1A786B3B-C564-4A87-A225-71E2A95E8CD9}" type="sibTrans" cxnId="{11233704-7C3C-431F-9251-61503D2C2E1D}">
      <dgm:prSet/>
      <dgm:spPr/>
      <dgm:t>
        <a:bodyPr/>
        <a:lstStyle/>
        <a:p>
          <a:endParaRPr lang="en-GB" sz="1800">
            <a:latin typeface="Nunito" pitchFamily="2" charset="0"/>
          </a:endParaRPr>
        </a:p>
      </dgm:t>
    </dgm:pt>
    <dgm:pt modelId="{045FCA87-A6DE-49EC-AC05-00A0A24D9962}">
      <dgm:prSet phldrT="[Text]" custT="1"/>
      <dgm:spPr/>
      <dgm:t>
        <a:bodyPr/>
        <a:lstStyle/>
        <a:p>
          <a:r>
            <a:rPr lang="en-US" sz="1800" dirty="0">
              <a:latin typeface="Nunito" pitchFamily="2" charset="0"/>
            </a:rPr>
            <a:t>Clearly identify the opportunity you are applying for or expressing interest in.</a:t>
          </a:r>
          <a:endParaRPr lang="en-GB" sz="1800" dirty="0">
            <a:latin typeface="Nunito" pitchFamily="2" charset="0"/>
          </a:endParaRPr>
        </a:p>
      </dgm:t>
    </dgm:pt>
    <dgm:pt modelId="{E41E2A9B-6D26-4C25-B61D-9CFCC2BC9718}" type="parTrans" cxnId="{D1C00701-BC6D-4DD1-9F98-AD66211FCB79}">
      <dgm:prSet/>
      <dgm:spPr/>
      <dgm:t>
        <a:bodyPr/>
        <a:lstStyle/>
        <a:p>
          <a:endParaRPr lang="en-GB" sz="1800">
            <a:latin typeface="Nunito" pitchFamily="2" charset="0"/>
          </a:endParaRPr>
        </a:p>
      </dgm:t>
    </dgm:pt>
    <dgm:pt modelId="{AA546DF3-D054-47E8-96CD-4EB148A16DEB}" type="sibTrans" cxnId="{D1C00701-BC6D-4DD1-9F98-AD66211FCB79}">
      <dgm:prSet/>
      <dgm:spPr/>
      <dgm:t>
        <a:bodyPr/>
        <a:lstStyle/>
        <a:p>
          <a:endParaRPr lang="en-GB" sz="1800">
            <a:latin typeface="Nunito" pitchFamily="2" charset="0"/>
          </a:endParaRPr>
        </a:p>
      </dgm:t>
    </dgm:pt>
    <dgm:pt modelId="{8D2960B5-6D36-49F0-9168-4CE734D762B4}">
      <dgm:prSet phldrT="[Text]" custT="1"/>
      <dgm:spPr/>
      <dgm:t>
        <a:bodyPr/>
        <a:lstStyle/>
        <a:p>
          <a:r>
            <a:rPr lang="en-US" sz="1800" dirty="0">
              <a:latin typeface="Nunito" pitchFamily="2" charset="0"/>
            </a:rPr>
            <a:t>Show that you understand the company and its marketplace.</a:t>
          </a:r>
          <a:endParaRPr lang="en-GB" sz="1800" dirty="0">
            <a:latin typeface="Nunito" pitchFamily="2" charset="0"/>
          </a:endParaRPr>
        </a:p>
      </dgm:t>
    </dgm:pt>
    <dgm:pt modelId="{3D3A3B9C-ED50-412B-BC0D-5ABCF75799B0}" type="parTrans" cxnId="{8B345EC1-CA99-4869-8CFA-91E7252E5C5E}">
      <dgm:prSet/>
      <dgm:spPr/>
      <dgm:t>
        <a:bodyPr/>
        <a:lstStyle/>
        <a:p>
          <a:endParaRPr lang="en-GB" sz="1800">
            <a:latin typeface="Nunito" pitchFamily="2" charset="0"/>
          </a:endParaRPr>
        </a:p>
      </dgm:t>
    </dgm:pt>
    <dgm:pt modelId="{A9F76030-8F44-4460-8F9D-4B14397770F7}" type="sibTrans" cxnId="{8B345EC1-CA99-4869-8CFA-91E7252E5C5E}">
      <dgm:prSet/>
      <dgm:spPr/>
      <dgm:t>
        <a:bodyPr/>
        <a:lstStyle/>
        <a:p>
          <a:endParaRPr lang="en-GB" sz="1800">
            <a:latin typeface="Nunito" pitchFamily="2" charset="0"/>
          </a:endParaRPr>
        </a:p>
      </dgm:t>
    </dgm:pt>
    <dgm:pt modelId="{A99B18D5-DFA1-48B4-8859-3E8183F74904}" type="pres">
      <dgm:prSet presAssocID="{13B6D918-95F0-4AD4-A1FD-37A2F193D3BE}" presName="Name0" presStyleCnt="0">
        <dgm:presLayoutVars>
          <dgm:chMax val="7"/>
          <dgm:chPref val="7"/>
          <dgm:dir/>
        </dgm:presLayoutVars>
      </dgm:prSet>
      <dgm:spPr/>
    </dgm:pt>
    <dgm:pt modelId="{81825216-59B8-415F-BB74-3F0DC394B344}" type="pres">
      <dgm:prSet presAssocID="{13B6D918-95F0-4AD4-A1FD-37A2F193D3BE}" presName="Name1" presStyleCnt="0"/>
      <dgm:spPr/>
    </dgm:pt>
    <dgm:pt modelId="{C681477B-F2F9-4F9B-A83D-3F3E057CA0E0}" type="pres">
      <dgm:prSet presAssocID="{13B6D918-95F0-4AD4-A1FD-37A2F193D3BE}" presName="cycle" presStyleCnt="0"/>
      <dgm:spPr/>
    </dgm:pt>
    <dgm:pt modelId="{512E17E1-8E6A-42F5-BB0B-489F81940168}" type="pres">
      <dgm:prSet presAssocID="{13B6D918-95F0-4AD4-A1FD-37A2F193D3BE}" presName="srcNode" presStyleLbl="node1" presStyleIdx="0" presStyleCnt="3"/>
      <dgm:spPr/>
    </dgm:pt>
    <dgm:pt modelId="{73A341BC-5C94-4E04-80D2-808A1816A63D}" type="pres">
      <dgm:prSet presAssocID="{13B6D918-95F0-4AD4-A1FD-37A2F193D3BE}" presName="conn" presStyleLbl="parChTrans1D2" presStyleIdx="0" presStyleCnt="1"/>
      <dgm:spPr/>
    </dgm:pt>
    <dgm:pt modelId="{F03BC0E3-C860-479A-90FC-66C98BADD4C3}" type="pres">
      <dgm:prSet presAssocID="{13B6D918-95F0-4AD4-A1FD-37A2F193D3BE}" presName="extraNode" presStyleLbl="node1" presStyleIdx="0" presStyleCnt="3"/>
      <dgm:spPr/>
    </dgm:pt>
    <dgm:pt modelId="{3AE57D1A-6989-43CD-B667-CDACF3C6AFBB}" type="pres">
      <dgm:prSet presAssocID="{13B6D918-95F0-4AD4-A1FD-37A2F193D3BE}" presName="dstNode" presStyleLbl="node1" presStyleIdx="0" presStyleCnt="3"/>
      <dgm:spPr/>
    </dgm:pt>
    <dgm:pt modelId="{29E0B36A-C852-4092-949A-A8639E09A5CD}" type="pres">
      <dgm:prSet presAssocID="{470CEDC2-1E27-45F0-8FCC-D06CE706D61B}" presName="text_1" presStyleLbl="node1" presStyleIdx="0" presStyleCnt="3" custLinFactNeighborX="1008" custLinFactNeighborY="5324">
        <dgm:presLayoutVars>
          <dgm:bulletEnabled val="1"/>
        </dgm:presLayoutVars>
      </dgm:prSet>
      <dgm:spPr/>
    </dgm:pt>
    <dgm:pt modelId="{F06BD2AE-9CA1-4B48-8995-0D32B3467C69}" type="pres">
      <dgm:prSet presAssocID="{470CEDC2-1E27-45F0-8FCC-D06CE706D61B}" presName="accent_1" presStyleCnt="0"/>
      <dgm:spPr/>
    </dgm:pt>
    <dgm:pt modelId="{51D15C0E-8E97-4708-BC5F-3EC322E4DBA2}" type="pres">
      <dgm:prSet presAssocID="{470CEDC2-1E27-45F0-8FCC-D06CE706D61B}" presName="accentRepeatNode" presStyleLbl="solidFgAcc1" presStyleIdx="0" presStyleCnt="3"/>
      <dgm:spPr/>
    </dgm:pt>
    <dgm:pt modelId="{76F134AF-6D83-4C0C-AB2C-DEB30B0E5BBE}" type="pres">
      <dgm:prSet presAssocID="{045FCA87-A6DE-49EC-AC05-00A0A24D9962}" presName="text_2" presStyleLbl="node1" presStyleIdx="1" presStyleCnt="3">
        <dgm:presLayoutVars>
          <dgm:bulletEnabled val="1"/>
        </dgm:presLayoutVars>
      </dgm:prSet>
      <dgm:spPr/>
    </dgm:pt>
    <dgm:pt modelId="{C8D0D93E-DA0A-4691-8671-53753C707FFD}" type="pres">
      <dgm:prSet presAssocID="{045FCA87-A6DE-49EC-AC05-00A0A24D9962}" presName="accent_2" presStyleCnt="0"/>
      <dgm:spPr/>
    </dgm:pt>
    <dgm:pt modelId="{CFB23C81-B7BA-42D5-989F-BF66F2F7BDB5}" type="pres">
      <dgm:prSet presAssocID="{045FCA87-A6DE-49EC-AC05-00A0A24D9962}" presName="accentRepeatNode" presStyleLbl="solidFgAcc1" presStyleIdx="1" presStyleCnt="3"/>
      <dgm:spPr/>
    </dgm:pt>
    <dgm:pt modelId="{2840DACA-CA1E-47BE-8F00-9D92F9B22335}" type="pres">
      <dgm:prSet presAssocID="{8D2960B5-6D36-49F0-9168-4CE734D762B4}" presName="text_3" presStyleLbl="node1" presStyleIdx="2" presStyleCnt="3">
        <dgm:presLayoutVars>
          <dgm:bulletEnabled val="1"/>
        </dgm:presLayoutVars>
      </dgm:prSet>
      <dgm:spPr/>
    </dgm:pt>
    <dgm:pt modelId="{4855316B-6198-4F68-8410-D70D373F5D9C}" type="pres">
      <dgm:prSet presAssocID="{8D2960B5-6D36-49F0-9168-4CE734D762B4}" presName="accent_3" presStyleCnt="0"/>
      <dgm:spPr/>
    </dgm:pt>
    <dgm:pt modelId="{4A3B4DE7-BE20-47E3-9447-C259FAE87DE3}" type="pres">
      <dgm:prSet presAssocID="{8D2960B5-6D36-49F0-9168-4CE734D762B4}" presName="accentRepeatNode" presStyleLbl="solidFgAcc1" presStyleIdx="2" presStyleCnt="3"/>
      <dgm:spPr/>
    </dgm:pt>
  </dgm:ptLst>
  <dgm:cxnLst>
    <dgm:cxn modelId="{D1C00701-BC6D-4DD1-9F98-AD66211FCB79}" srcId="{13B6D918-95F0-4AD4-A1FD-37A2F193D3BE}" destId="{045FCA87-A6DE-49EC-AC05-00A0A24D9962}" srcOrd="1" destOrd="0" parTransId="{E41E2A9B-6D26-4C25-B61D-9CFCC2BC9718}" sibTransId="{AA546DF3-D054-47E8-96CD-4EB148A16DEB}"/>
    <dgm:cxn modelId="{11233704-7C3C-431F-9251-61503D2C2E1D}" srcId="{13B6D918-95F0-4AD4-A1FD-37A2F193D3BE}" destId="{470CEDC2-1E27-45F0-8FCC-D06CE706D61B}" srcOrd="0" destOrd="0" parTransId="{A4179C8E-1196-46EF-9336-6BD938E80CF2}" sibTransId="{1A786B3B-C564-4A87-A225-71E2A95E8CD9}"/>
    <dgm:cxn modelId="{F2B48A0F-9405-4639-A216-593D0D90D5D7}" type="presOf" srcId="{470CEDC2-1E27-45F0-8FCC-D06CE706D61B}" destId="{29E0B36A-C852-4092-949A-A8639E09A5CD}" srcOrd="0" destOrd="0" presId="urn:microsoft.com/office/officeart/2008/layout/VerticalCurvedList"/>
    <dgm:cxn modelId="{EEEAD43E-0F84-40A6-8715-372B412EA827}" type="presOf" srcId="{1A786B3B-C564-4A87-A225-71E2A95E8CD9}" destId="{73A341BC-5C94-4E04-80D2-808A1816A63D}" srcOrd="0" destOrd="0" presId="urn:microsoft.com/office/officeart/2008/layout/VerticalCurvedList"/>
    <dgm:cxn modelId="{A234725D-11FC-4023-AD0C-4338FFB0EBE5}" type="presOf" srcId="{045FCA87-A6DE-49EC-AC05-00A0A24D9962}" destId="{76F134AF-6D83-4C0C-AB2C-DEB30B0E5BBE}" srcOrd="0" destOrd="0" presId="urn:microsoft.com/office/officeart/2008/layout/VerticalCurvedList"/>
    <dgm:cxn modelId="{6D87F148-F2A7-4D2C-B321-1CE0C4FA961D}" type="presOf" srcId="{13B6D918-95F0-4AD4-A1FD-37A2F193D3BE}" destId="{A99B18D5-DFA1-48B4-8859-3E8183F74904}" srcOrd="0" destOrd="0" presId="urn:microsoft.com/office/officeart/2008/layout/VerticalCurvedList"/>
    <dgm:cxn modelId="{8B345EC1-CA99-4869-8CFA-91E7252E5C5E}" srcId="{13B6D918-95F0-4AD4-A1FD-37A2F193D3BE}" destId="{8D2960B5-6D36-49F0-9168-4CE734D762B4}" srcOrd="2" destOrd="0" parTransId="{3D3A3B9C-ED50-412B-BC0D-5ABCF75799B0}" sibTransId="{A9F76030-8F44-4460-8F9D-4B14397770F7}"/>
    <dgm:cxn modelId="{9C352EE8-AEA3-484D-8E64-BDA93DAFDF4F}" type="presOf" srcId="{8D2960B5-6D36-49F0-9168-4CE734D762B4}" destId="{2840DACA-CA1E-47BE-8F00-9D92F9B22335}" srcOrd="0" destOrd="0" presId="urn:microsoft.com/office/officeart/2008/layout/VerticalCurvedList"/>
    <dgm:cxn modelId="{63599880-29FF-4D1A-8218-92A6DC1FBCD1}" type="presParOf" srcId="{A99B18D5-DFA1-48B4-8859-3E8183F74904}" destId="{81825216-59B8-415F-BB74-3F0DC394B344}" srcOrd="0" destOrd="0" presId="urn:microsoft.com/office/officeart/2008/layout/VerticalCurvedList"/>
    <dgm:cxn modelId="{77B5CCF9-CDC8-4E0B-B780-220626CE7A8F}" type="presParOf" srcId="{81825216-59B8-415F-BB74-3F0DC394B344}" destId="{C681477B-F2F9-4F9B-A83D-3F3E057CA0E0}" srcOrd="0" destOrd="0" presId="urn:microsoft.com/office/officeart/2008/layout/VerticalCurvedList"/>
    <dgm:cxn modelId="{4C85727B-02C8-423E-AB9E-FB4E6E584B0F}" type="presParOf" srcId="{C681477B-F2F9-4F9B-A83D-3F3E057CA0E0}" destId="{512E17E1-8E6A-42F5-BB0B-489F81940168}" srcOrd="0" destOrd="0" presId="urn:microsoft.com/office/officeart/2008/layout/VerticalCurvedList"/>
    <dgm:cxn modelId="{B5383E37-DE09-4457-AD2F-853F866D19AF}" type="presParOf" srcId="{C681477B-F2F9-4F9B-A83D-3F3E057CA0E0}" destId="{73A341BC-5C94-4E04-80D2-808A1816A63D}" srcOrd="1" destOrd="0" presId="urn:microsoft.com/office/officeart/2008/layout/VerticalCurvedList"/>
    <dgm:cxn modelId="{67D1E628-D31D-4D12-B3E0-CB0F86DA8362}" type="presParOf" srcId="{C681477B-F2F9-4F9B-A83D-3F3E057CA0E0}" destId="{F03BC0E3-C860-479A-90FC-66C98BADD4C3}" srcOrd="2" destOrd="0" presId="urn:microsoft.com/office/officeart/2008/layout/VerticalCurvedList"/>
    <dgm:cxn modelId="{949C4DEE-D309-479B-BC01-283C166C09B5}" type="presParOf" srcId="{C681477B-F2F9-4F9B-A83D-3F3E057CA0E0}" destId="{3AE57D1A-6989-43CD-B667-CDACF3C6AFBB}" srcOrd="3" destOrd="0" presId="urn:microsoft.com/office/officeart/2008/layout/VerticalCurvedList"/>
    <dgm:cxn modelId="{963461A2-0432-4AA3-9390-1F930AFD7A7E}" type="presParOf" srcId="{81825216-59B8-415F-BB74-3F0DC394B344}" destId="{29E0B36A-C852-4092-949A-A8639E09A5CD}" srcOrd="1" destOrd="0" presId="urn:microsoft.com/office/officeart/2008/layout/VerticalCurvedList"/>
    <dgm:cxn modelId="{0B8497B5-9680-45D4-B5ED-138D601A4123}" type="presParOf" srcId="{81825216-59B8-415F-BB74-3F0DC394B344}" destId="{F06BD2AE-9CA1-4B48-8995-0D32B3467C69}" srcOrd="2" destOrd="0" presId="urn:microsoft.com/office/officeart/2008/layout/VerticalCurvedList"/>
    <dgm:cxn modelId="{E7C49559-16F2-4686-BE64-78B3B036524B}" type="presParOf" srcId="{F06BD2AE-9CA1-4B48-8995-0D32B3467C69}" destId="{51D15C0E-8E97-4708-BC5F-3EC322E4DBA2}" srcOrd="0" destOrd="0" presId="urn:microsoft.com/office/officeart/2008/layout/VerticalCurvedList"/>
    <dgm:cxn modelId="{D4A0D48B-12BD-45AA-9EBE-21C21881D621}" type="presParOf" srcId="{81825216-59B8-415F-BB74-3F0DC394B344}" destId="{76F134AF-6D83-4C0C-AB2C-DEB30B0E5BBE}" srcOrd="3" destOrd="0" presId="urn:microsoft.com/office/officeart/2008/layout/VerticalCurvedList"/>
    <dgm:cxn modelId="{F875A894-C8AF-4796-A6BD-437A95624237}" type="presParOf" srcId="{81825216-59B8-415F-BB74-3F0DC394B344}" destId="{C8D0D93E-DA0A-4691-8671-53753C707FFD}" srcOrd="4" destOrd="0" presId="urn:microsoft.com/office/officeart/2008/layout/VerticalCurvedList"/>
    <dgm:cxn modelId="{D1052C6B-6E8F-4174-B0E2-1C8AF4307B04}" type="presParOf" srcId="{C8D0D93E-DA0A-4691-8671-53753C707FFD}" destId="{CFB23C81-B7BA-42D5-989F-BF66F2F7BDB5}" srcOrd="0" destOrd="0" presId="urn:microsoft.com/office/officeart/2008/layout/VerticalCurvedList"/>
    <dgm:cxn modelId="{72FAB139-70C0-4281-9F25-BC6BA9032E8A}" type="presParOf" srcId="{81825216-59B8-415F-BB74-3F0DC394B344}" destId="{2840DACA-CA1E-47BE-8F00-9D92F9B22335}" srcOrd="5" destOrd="0" presId="urn:microsoft.com/office/officeart/2008/layout/VerticalCurvedList"/>
    <dgm:cxn modelId="{4CD63A16-1592-4307-844C-1B4A752EA332}" type="presParOf" srcId="{81825216-59B8-415F-BB74-3F0DC394B344}" destId="{4855316B-6198-4F68-8410-D70D373F5D9C}" srcOrd="6" destOrd="0" presId="urn:microsoft.com/office/officeart/2008/layout/VerticalCurvedList"/>
    <dgm:cxn modelId="{6EA201AD-CC75-46A2-ADEC-AD7DD77B33B6}" type="presParOf" srcId="{4855316B-6198-4F68-8410-D70D373F5D9C}" destId="{4A3B4DE7-BE20-47E3-9447-C259FAE87DE3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13B6D918-95F0-4AD4-A1FD-37A2F193D3BE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GB"/>
        </a:p>
      </dgm:t>
    </dgm:pt>
    <dgm:pt modelId="{470CEDC2-1E27-45F0-8FCC-D06CE706D61B}">
      <dgm:prSet phldrT="[Text]" custT="1"/>
      <dgm:spPr/>
      <dgm:t>
        <a:bodyPr/>
        <a:lstStyle/>
        <a:p>
          <a:r>
            <a:rPr lang="en-GB" sz="1800" dirty="0">
              <a:latin typeface="Nunito" pitchFamily="2" charset="0"/>
            </a:rPr>
            <a:t>Develop an excellent prototype letter</a:t>
          </a:r>
        </a:p>
      </dgm:t>
    </dgm:pt>
    <dgm:pt modelId="{A4179C8E-1196-46EF-9336-6BD938E80CF2}" type="parTrans" cxnId="{11233704-7C3C-431F-9251-61503D2C2E1D}">
      <dgm:prSet/>
      <dgm:spPr/>
      <dgm:t>
        <a:bodyPr/>
        <a:lstStyle/>
        <a:p>
          <a:endParaRPr lang="en-GB" sz="1800">
            <a:latin typeface="Nunito" pitchFamily="2" charset="0"/>
          </a:endParaRPr>
        </a:p>
      </dgm:t>
    </dgm:pt>
    <dgm:pt modelId="{1A786B3B-C564-4A87-A225-71E2A95E8CD9}" type="sibTrans" cxnId="{11233704-7C3C-431F-9251-61503D2C2E1D}">
      <dgm:prSet/>
      <dgm:spPr/>
      <dgm:t>
        <a:bodyPr/>
        <a:lstStyle/>
        <a:p>
          <a:endParaRPr lang="en-GB" sz="1800">
            <a:latin typeface="Nunito" pitchFamily="2" charset="0"/>
          </a:endParaRPr>
        </a:p>
      </dgm:t>
    </dgm:pt>
    <dgm:pt modelId="{045FCA87-A6DE-49EC-AC05-00A0A24D9962}">
      <dgm:prSet phldrT="[Text]" custT="1"/>
      <dgm:spPr/>
      <dgm:t>
        <a:bodyPr/>
        <a:lstStyle/>
        <a:p>
          <a:r>
            <a:rPr lang="en-US" sz="1800" dirty="0">
              <a:latin typeface="Nunito" pitchFamily="2" charset="0"/>
            </a:rPr>
            <a:t>Show some personality while maintaining a business-appropriate tone.</a:t>
          </a:r>
          <a:endParaRPr lang="en-GB" sz="1800" dirty="0">
            <a:latin typeface="Nunito" pitchFamily="2" charset="0"/>
          </a:endParaRPr>
        </a:p>
      </dgm:t>
    </dgm:pt>
    <dgm:pt modelId="{E41E2A9B-6D26-4C25-B61D-9CFCC2BC9718}" type="parTrans" cxnId="{D1C00701-BC6D-4DD1-9F98-AD66211FCB79}">
      <dgm:prSet/>
      <dgm:spPr/>
      <dgm:t>
        <a:bodyPr/>
        <a:lstStyle/>
        <a:p>
          <a:endParaRPr lang="en-GB" sz="1800">
            <a:latin typeface="Nunito" pitchFamily="2" charset="0"/>
          </a:endParaRPr>
        </a:p>
      </dgm:t>
    </dgm:pt>
    <dgm:pt modelId="{AA546DF3-D054-47E8-96CD-4EB148A16DEB}" type="sibTrans" cxnId="{D1C00701-BC6D-4DD1-9F98-AD66211FCB79}">
      <dgm:prSet/>
      <dgm:spPr/>
      <dgm:t>
        <a:bodyPr/>
        <a:lstStyle/>
        <a:p>
          <a:endParaRPr lang="en-GB" sz="1800">
            <a:latin typeface="Nunito" pitchFamily="2" charset="0"/>
          </a:endParaRPr>
        </a:p>
      </dgm:t>
    </dgm:pt>
    <dgm:pt modelId="{8D2960B5-6D36-49F0-9168-4CE734D762B4}">
      <dgm:prSet phldrT="[Text]" custT="1"/>
      <dgm:spPr/>
      <dgm:t>
        <a:bodyPr/>
        <a:lstStyle/>
        <a:p>
          <a:r>
            <a:rPr lang="en-US" sz="1800" dirty="0">
              <a:latin typeface="Nunito" pitchFamily="2" charset="0"/>
            </a:rPr>
            <a:t>Customize each letter for the specific job opening.</a:t>
          </a:r>
          <a:endParaRPr lang="en-GB" sz="1800" dirty="0">
            <a:latin typeface="Nunito" pitchFamily="2" charset="0"/>
          </a:endParaRPr>
        </a:p>
      </dgm:t>
    </dgm:pt>
    <dgm:pt modelId="{3D3A3B9C-ED50-412B-BC0D-5ABCF75799B0}" type="parTrans" cxnId="{8B345EC1-CA99-4869-8CFA-91E7252E5C5E}">
      <dgm:prSet/>
      <dgm:spPr/>
      <dgm:t>
        <a:bodyPr/>
        <a:lstStyle/>
        <a:p>
          <a:endParaRPr lang="en-GB" sz="1800">
            <a:latin typeface="Nunito" pitchFamily="2" charset="0"/>
          </a:endParaRPr>
        </a:p>
      </dgm:t>
    </dgm:pt>
    <dgm:pt modelId="{A9F76030-8F44-4460-8F9D-4B14397770F7}" type="sibTrans" cxnId="{8B345EC1-CA99-4869-8CFA-91E7252E5C5E}">
      <dgm:prSet/>
      <dgm:spPr/>
      <dgm:t>
        <a:bodyPr/>
        <a:lstStyle/>
        <a:p>
          <a:endParaRPr lang="en-GB" sz="1800">
            <a:latin typeface="Nunito" pitchFamily="2" charset="0"/>
          </a:endParaRPr>
        </a:p>
      </dgm:t>
    </dgm:pt>
    <dgm:pt modelId="{A99B18D5-DFA1-48B4-8859-3E8183F74904}" type="pres">
      <dgm:prSet presAssocID="{13B6D918-95F0-4AD4-A1FD-37A2F193D3BE}" presName="Name0" presStyleCnt="0">
        <dgm:presLayoutVars>
          <dgm:chMax val="7"/>
          <dgm:chPref val="7"/>
          <dgm:dir/>
        </dgm:presLayoutVars>
      </dgm:prSet>
      <dgm:spPr/>
    </dgm:pt>
    <dgm:pt modelId="{81825216-59B8-415F-BB74-3F0DC394B344}" type="pres">
      <dgm:prSet presAssocID="{13B6D918-95F0-4AD4-A1FD-37A2F193D3BE}" presName="Name1" presStyleCnt="0"/>
      <dgm:spPr/>
    </dgm:pt>
    <dgm:pt modelId="{C681477B-F2F9-4F9B-A83D-3F3E057CA0E0}" type="pres">
      <dgm:prSet presAssocID="{13B6D918-95F0-4AD4-A1FD-37A2F193D3BE}" presName="cycle" presStyleCnt="0"/>
      <dgm:spPr/>
    </dgm:pt>
    <dgm:pt modelId="{512E17E1-8E6A-42F5-BB0B-489F81940168}" type="pres">
      <dgm:prSet presAssocID="{13B6D918-95F0-4AD4-A1FD-37A2F193D3BE}" presName="srcNode" presStyleLbl="node1" presStyleIdx="0" presStyleCnt="3"/>
      <dgm:spPr/>
    </dgm:pt>
    <dgm:pt modelId="{73A341BC-5C94-4E04-80D2-808A1816A63D}" type="pres">
      <dgm:prSet presAssocID="{13B6D918-95F0-4AD4-A1FD-37A2F193D3BE}" presName="conn" presStyleLbl="parChTrans1D2" presStyleIdx="0" presStyleCnt="1"/>
      <dgm:spPr/>
    </dgm:pt>
    <dgm:pt modelId="{F03BC0E3-C860-479A-90FC-66C98BADD4C3}" type="pres">
      <dgm:prSet presAssocID="{13B6D918-95F0-4AD4-A1FD-37A2F193D3BE}" presName="extraNode" presStyleLbl="node1" presStyleIdx="0" presStyleCnt="3"/>
      <dgm:spPr/>
    </dgm:pt>
    <dgm:pt modelId="{3AE57D1A-6989-43CD-B667-CDACF3C6AFBB}" type="pres">
      <dgm:prSet presAssocID="{13B6D918-95F0-4AD4-A1FD-37A2F193D3BE}" presName="dstNode" presStyleLbl="node1" presStyleIdx="0" presStyleCnt="3"/>
      <dgm:spPr/>
    </dgm:pt>
    <dgm:pt modelId="{29E0B36A-C852-4092-949A-A8639E09A5CD}" type="pres">
      <dgm:prSet presAssocID="{470CEDC2-1E27-45F0-8FCC-D06CE706D61B}" presName="text_1" presStyleLbl="node1" presStyleIdx="0" presStyleCnt="3" custLinFactNeighborX="1008" custLinFactNeighborY="5324">
        <dgm:presLayoutVars>
          <dgm:bulletEnabled val="1"/>
        </dgm:presLayoutVars>
      </dgm:prSet>
      <dgm:spPr/>
    </dgm:pt>
    <dgm:pt modelId="{F06BD2AE-9CA1-4B48-8995-0D32B3467C69}" type="pres">
      <dgm:prSet presAssocID="{470CEDC2-1E27-45F0-8FCC-D06CE706D61B}" presName="accent_1" presStyleCnt="0"/>
      <dgm:spPr/>
    </dgm:pt>
    <dgm:pt modelId="{51D15C0E-8E97-4708-BC5F-3EC322E4DBA2}" type="pres">
      <dgm:prSet presAssocID="{470CEDC2-1E27-45F0-8FCC-D06CE706D61B}" presName="accentRepeatNode" presStyleLbl="solidFgAcc1" presStyleIdx="0" presStyleCnt="3"/>
      <dgm:spPr/>
    </dgm:pt>
    <dgm:pt modelId="{76F134AF-6D83-4C0C-AB2C-DEB30B0E5BBE}" type="pres">
      <dgm:prSet presAssocID="{045FCA87-A6DE-49EC-AC05-00A0A24D9962}" presName="text_2" presStyleLbl="node1" presStyleIdx="1" presStyleCnt="3">
        <dgm:presLayoutVars>
          <dgm:bulletEnabled val="1"/>
        </dgm:presLayoutVars>
      </dgm:prSet>
      <dgm:spPr/>
    </dgm:pt>
    <dgm:pt modelId="{C8D0D93E-DA0A-4691-8671-53753C707FFD}" type="pres">
      <dgm:prSet presAssocID="{045FCA87-A6DE-49EC-AC05-00A0A24D9962}" presName="accent_2" presStyleCnt="0"/>
      <dgm:spPr/>
    </dgm:pt>
    <dgm:pt modelId="{CFB23C81-B7BA-42D5-989F-BF66F2F7BDB5}" type="pres">
      <dgm:prSet presAssocID="{045FCA87-A6DE-49EC-AC05-00A0A24D9962}" presName="accentRepeatNode" presStyleLbl="solidFgAcc1" presStyleIdx="1" presStyleCnt="3"/>
      <dgm:spPr/>
    </dgm:pt>
    <dgm:pt modelId="{2840DACA-CA1E-47BE-8F00-9D92F9B22335}" type="pres">
      <dgm:prSet presAssocID="{8D2960B5-6D36-49F0-9168-4CE734D762B4}" presName="text_3" presStyleLbl="node1" presStyleIdx="2" presStyleCnt="3">
        <dgm:presLayoutVars>
          <dgm:bulletEnabled val="1"/>
        </dgm:presLayoutVars>
      </dgm:prSet>
      <dgm:spPr/>
    </dgm:pt>
    <dgm:pt modelId="{4855316B-6198-4F68-8410-D70D373F5D9C}" type="pres">
      <dgm:prSet presAssocID="{8D2960B5-6D36-49F0-9168-4CE734D762B4}" presName="accent_3" presStyleCnt="0"/>
      <dgm:spPr/>
    </dgm:pt>
    <dgm:pt modelId="{4A3B4DE7-BE20-47E3-9447-C259FAE87DE3}" type="pres">
      <dgm:prSet presAssocID="{8D2960B5-6D36-49F0-9168-4CE734D762B4}" presName="accentRepeatNode" presStyleLbl="solidFgAcc1" presStyleIdx="2" presStyleCnt="3"/>
      <dgm:spPr/>
    </dgm:pt>
  </dgm:ptLst>
  <dgm:cxnLst>
    <dgm:cxn modelId="{D1C00701-BC6D-4DD1-9F98-AD66211FCB79}" srcId="{13B6D918-95F0-4AD4-A1FD-37A2F193D3BE}" destId="{045FCA87-A6DE-49EC-AC05-00A0A24D9962}" srcOrd="1" destOrd="0" parTransId="{E41E2A9B-6D26-4C25-B61D-9CFCC2BC9718}" sibTransId="{AA546DF3-D054-47E8-96CD-4EB148A16DEB}"/>
    <dgm:cxn modelId="{11233704-7C3C-431F-9251-61503D2C2E1D}" srcId="{13B6D918-95F0-4AD4-A1FD-37A2F193D3BE}" destId="{470CEDC2-1E27-45F0-8FCC-D06CE706D61B}" srcOrd="0" destOrd="0" parTransId="{A4179C8E-1196-46EF-9336-6BD938E80CF2}" sibTransId="{1A786B3B-C564-4A87-A225-71E2A95E8CD9}"/>
    <dgm:cxn modelId="{F2B48A0F-9405-4639-A216-593D0D90D5D7}" type="presOf" srcId="{470CEDC2-1E27-45F0-8FCC-D06CE706D61B}" destId="{29E0B36A-C852-4092-949A-A8639E09A5CD}" srcOrd="0" destOrd="0" presId="urn:microsoft.com/office/officeart/2008/layout/VerticalCurvedList"/>
    <dgm:cxn modelId="{EEEAD43E-0F84-40A6-8715-372B412EA827}" type="presOf" srcId="{1A786B3B-C564-4A87-A225-71E2A95E8CD9}" destId="{73A341BC-5C94-4E04-80D2-808A1816A63D}" srcOrd="0" destOrd="0" presId="urn:microsoft.com/office/officeart/2008/layout/VerticalCurvedList"/>
    <dgm:cxn modelId="{A234725D-11FC-4023-AD0C-4338FFB0EBE5}" type="presOf" srcId="{045FCA87-A6DE-49EC-AC05-00A0A24D9962}" destId="{76F134AF-6D83-4C0C-AB2C-DEB30B0E5BBE}" srcOrd="0" destOrd="0" presId="urn:microsoft.com/office/officeart/2008/layout/VerticalCurvedList"/>
    <dgm:cxn modelId="{6D87F148-F2A7-4D2C-B321-1CE0C4FA961D}" type="presOf" srcId="{13B6D918-95F0-4AD4-A1FD-37A2F193D3BE}" destId="{A99B18D5-DFA1-48B4-8859-3E8183F74904}" srcOrd="0" destOrd="0" presId="urn:microsoft.com/office/officeart/2008/layout/VerticalCurvedList"/>
    <dgm:cxn modelId="{8B345EC1-CA99-4869-8CFA-91E7252E5C5E}" srcId="{13B6D918-95F0-4AD4-A1FD-37A2F193D3BE}" destId="{8D2960B5-6D36-49F0-9168-4CE734D762B4}" srcOrd="2" destOrd="0" parTransId="{3D3A3B9C-ED50-412B-BC0D-5ABCF75799B0}" sibTransId="{A9F76030-8F44-4460-8F9D-4B14397770F7}"/>
    <dgm:cxn modelId="{9C352EE8-AEA3-484D-8E64-BDA93DAFDF4F}" type="presOf" srcId="{8D2960B5-6D36-49F0-9168-4CE734D762B4}" destId="{2840DACA-CA1E-47BE-8F00-9D92F9B22335}" srcOrd="0" destOrd="0" presId="urn:microsoft.com/office/officeart/2008/layout/VerticalCurvedList"/>
    <dgm:cxn modelId="{63599880-29FF-4D1A-8218-92A6DC1FBCD1}" type="presParOf" srcId="{A99B18D5-DFA1-48B4-8859-3E8183F74904}" destId="{81825216-59B8-415F-BB74-3F0DC394B344}" srcOrd="0" destOrd="0" presId="urn:microsoft.com/office/officeart/2008/layout/VerticalCurvedList"/>
    <dgm:cxn modelId="{77B5CCF9-CDC8-4E0B-B780-220626CE7A8F}" type="presParOf" srcId="{81825216-59B8-415F-BB74-3F0DC394B344}" destId="{C681477B-F2F9-4F9B-A83D-3F3E057CA0E0}" srcOrd="0" destOrd="0" presId="urn:microsoft.com/office/officeart/2008/layout/VerticalCurvedList"/>
    <dgm:cxn modelId="{4C85727B-02C8-423E-AB9E-FB4E6E584B0F}" type="presParOf" srcId="{C681477B-F2F9-4F9B-A83D-3F3E057CA0E0}" destId="{512E17E1-8E6A-42F5-BB0B-489F81940168}" srcOrd="0" destOrd="0" presId="urn:microsoft.com/office/officeart/2008/layout/VerticalCurvedList"/>
    <dgm:cxn modelId="{B5383E37-DE09-4457-AD2F-853F866D19AF}" type="presParOf" srcId="{C681477B-F2F9-4F9B-A83D-3F3E057CA0E0}" destId="{73A341BC-5C94-4E04-80D2-808A1816A63D}" srcOrd="1" destOrd="0" presId="urn:microsoft.com/office/officeart/2008/layout/VerticalCurvedList"/>
    <dgm:cxn modelId="{67D1E628-D31D-4D12-B3E0-CB0F86DA8362}" type="presParOf" srcId="{C681477B-F2F9-4F9B-A83D-3F3E057CA0E0}" destId="{F03BC0E3-C860-479A-90FC-66C98BADD4C3}" srcOrd="2" destOrd="0" presId="urn:microsoft.com/office/officeart/2008/layout/VerticalCurvedList"/>
    <dgm:cxn modelId="{949C4DEE-D309-479B-BC01-283C166C09B5}" type="presParOf" srcId="{C681477B-F2F9-4F9B-A83D-3F3E057CA0E0}" destId="{3AE57D1A-6989-43CD-B667-CDACF3C6AFBB}" srcOrd="3" destOrd="0" presId="urn:microsoft.com/office/officeart/2008/layout/VerticalCurvedList"/>
    <dgm:cxn modelId="{963461A2-0432-4AA3-9390-1F930AFD7A7E}" type="presParOf" srcId="{81825216-59B8-415F-BB74-3F0DC394B344}" destId="{29E0B36A-C852-4092-949A-A8639E09A5CD}" srcOrd="1" destOrd="0" presId="urn:microsoft.com/office/officeart/2008/layout/VerticalCurvedList"/>
    <dgm:cxn modelId="{0B8497B5-9680-45D4-B5ED-138D601A4123}" type="presParOf" srcId="{81825216-59B8-415F-BB74-3F0DC394B344}" destId="{F06BD2AE-9CA1-4B48-8995-0D32B3467C69}" srcOrd="2" destOrd="0" presId="urn:microsoft.com/office/officeart/2008/layout/VerticalCurvedList"/>
    <dgm:cxn modelId="{E7C49559-16F2-4686-BE64-78B3B036524B}" type="presParOf" srcId="{F06BD2AE-9CA1-4B48-8995-0D32B3467C69}" destId="{51D15C0E-8E97-4708-BC5F-3EC322E4DBA2}" srcOrd="0" destOrd="0" presId="urn:microsoft.com/office/officeart/2008/layout/VerticalCurvedList"/>
    <dgm:cxn modelId="{D4A0D48B-12BD-45AA-9EBE-21C21881D621}" type="presParOf" srcId="{81825216-59B8-415F-BB74-3F0DC394B344}" destId="{76F134AF-6D83-4C0C-AB2C-DEB30B0E5BBE}" srcOrd="3" destOrd="0" presId="urn:microsoft.com/office/officeart/2008/layout/VerticalCurvedList"/>
    <dgm:cxn modelId="{F875A894-C8AF-4796-A6BD-437A95624237}" type="presParOf" srcId="{81825216-59B8-415F-BB74-3F0DC394B344}" destId="{C8D0D93E-DA0A-4691-8671-53753C707FFD}" srcOrd="4" destOrd="0" presId="urn:microsoft.com/office/officeart/2008/layout/VerticalCurvedList"/>
    <dgm:cxn modelId="{D1052C6B-6E8F-4174-B0E2-1C8AF4307B04}" type="presParOf" srcId="{C8D0D93E-DA0A-4691-8671-53753C707FFD}" destId="{CFB23C81-B7BA-42D5-989F-BF66F2F7BDB5}" srcOrd="0" destOrd="0" presId="urn:microsoft.com/office/officeart/2008/layout/VerticalCurvedList"/>
    <dgm:cxn modelId="{72FAB139-70C0-4281-9F25-BC6BA9032E8A}" type="presParOf" srcId="{81825216-59B8-415F-BB74-3F0DC394B344}" destId="{2840DACA-CA1E-47BE-8F00-9D92F9B22335}" srcOrd="5" destOrd="0" presId="urn:microsoft.com/office/officeart/2008/layout/VerticalCurvedList"/>
    <dgm:cxn modelId="{4CD63A16-1592-4307-844C-1B4A752EA332}" type="presParOf" srcId="{81825216-59B8-415F-BB74-3F0DC394B344}" destId="{4855316B-6198-4F68-8410-D70D373F5D9C}" srcOrd="6" destOrd="0" presId="urn:microsoft.com/office/officeart/2008/layout/VerticalCurvedList"/>
    <dgm:cxn modelId="{6EA201AD-CC75-46A2-ADEC-AD7DD77B33B6}" type="presParOf" srcId="{4855316B-6198-4F68-8410-D70D373F5D9C}" destId="{4A3B4DE7-BE20-47E3-9447-C259FAE87DE3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13B6D918-95F0-4AD4-A1FD-37A2F193D3BE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GB"/>
        </a:p>
      </dgm:t>
    </dgm:pt>
    <dgm:pt modelId="{470CEDC2-1E27-45F0-8FCC-D06CE706D61B}">
      <dgm:prSet phldrT="[Text]" custT="1"/>
      <dgm:spPr/>
      <dgm:t>
        <a:bodyPr/>
        <a:lstStyle/>
        <a:p>
          <a:r>
            <a:rPr lang="en-US" sz="1800" dirty="0">
              <a:latin typeface="Nunito" pitchFamily="2" charset="0"/>
            </a:rPr>
            <a:t>Create a dynamic tone with active voice and action verbs. Be confident without seeming arrogant.</a:t>
          </a:r>
          <a:endParaRPr lang="en-GB" sz="1800" dirty="0">
            <a:latin typeface="Nunito" pitchFamily="2" charset="0"/>
          </a:endParaRPr>
        </a:p>
      </dgm:t>
    </dgm:pt>
    <dgm:pt modelId="{A4179C8E-1196-46EF-9336-6BD938E80CF2}" type="parTrans" cxnId="{11233704-7C3C-431F-9251-61503D2C2E1D}">
      <dgm:prSet/>
      <dgm:spPr/>
      <dgm:t>
        <a:bodyPr/>
        <a:lstStyle/>
        <a:p>
          <a:endParaRPr lang="en-GB" sz="1800">
            <a:latin typeface="Nunito" pitchFamily="2" charset="0"/>
          </a:endParaRPr>
        </a:p>
      </dgm:t>
    </dgm:pt>
    <dgm:pt modelId="{1A786B3B-C564-4A87-A225-71E2A95E8CD9}" type="sibTrans" cxnId="{11233704-7C3C-431F-9251-61503D2C2E1D}">
      <dgm:prSet/>
      <dgm:spPr/>
      <dgm:t>
        <a:bodyPr/>
        <a:lstStyle/>
        <a:p>
          <a:endParaRPr lang="en-GB" sz="1800">
            <a:latin typeface="Nunito" pitchFamily="2" charset="0"/>
          </a:endParaRPr>
        </a:p>
      </dgm:t>
    </dgm:pt>
    <dgm:pt modelId="{045FCA87-A6DE-49EC-AC05-00A0A24D9962}">
      <dgm:prSet phldrT="[Text]" custT="1"/>
      <dgm:spPr/>
      <dgm:t>
        <a:bodyPr/>
        <a:lstStyle/>
        <a:p>
          <a:r>
            <a:rPr lang="en-GB" sz="1800" dirty="0">
              <a:latin typeface="Nunito" pitchFamily="2" charset="0"/>
            </a:rPr>
            <a:t>Never be vague and never exaggerate. Avoid flattery. </a:t>
          </a:r>
        </a:p>
      </dgm:t>
    </dgm:pt>
    <dgm:pt modelId="{E41E2A9B-6D26-4C25-B61D-9CFCC2BC9718}" type="parTrans" cxnId="{D1C00701-BC6D-4DD1-9F98-AD66211FCB79}">
      <dgm:prSet/>
      <dgm:spPr/>
      <dgm:t>
        <a:bodyPr/>
        <a:lstStyle/>
        <a:p>
          <a:endParaRPr lang="en-GB" sz="1800">
            <a:latin typeface="Nunito" pitchFamily="2" charset="0"/>
          </a:endParaRPr>
        </a:p>
      </dgm:t>
    </dgm:pt>
    <dgm:pt modelId="{AA546DF3-D054-47E8-96CD-4EB148A16DEB}" type="sibTrans" cxnId="{D1C00701-BC6D-4DD1-9F98-AD66211FCB79}">
      <dgm:prSet/>
      <dgm:spPr/>
      <dgm:t>
        <a:bodyPr/>
        <a:lstStyle/>
        <a:p>
          <a:endParaRPr lang="en-GB" sz="1800">
            <a:latin typeface="Nunito" pitchFamily="2" charset="0"/>
          </a:endParaRPr>
        </a:p>
      </dgm:t>
    </dgm:pt>
    <dgm:pt modelId="{8D2960B5-6D36-49F0-9168-4CE734D762B4}">
      <dgm:prSet phldrT="[Text]" custT="1"/>
      <dgm:spPr/>
      <dgm:t>
        <a:bodyPr/>
        <a:lstStyle/>
        <a:p>
          <a:r>
            <a:rPr lang="en-US" sz="1800" dirty="0">
              <a:latin typeface="Nunito" pitchFamily="2" charset="0"/>
            </a:rPr>
            <a:t>Be concise</a:t>
          </a:r>
          <a:endParaRPr lang="en-GB" sz="1800" dirty="0">
            <a:latin typeface="Nunito" pitchFamily="2" charset="0"/>
          </a:endParaRPr>
        </a:p>
      </dgm:t>
    </dgm:pt>
    <dgm:pt modelId="{3D3A3B9C-ED50-412B-BC0D-5ABCF75799B0}" type="parTrans" cxnId="{8B345EC1-CA99-4869-8CFA-91E7252E5C5E}">
      <dgm:prSet/>
      <dgm:spPr/>
      <dgm:t>
        <a:bodyPr/>
        <a:lstStyle/>
        <a:p>
          <a:endParaRPr lang="en-GB" sz="1800">
            <a:latin typeface="Nunito" pitchFamily="2" charset="0"/>
          </a:endParaRPr>
        </a:p>
      </dgm:t>
    </dgm:pt>
    <dgm:pt modelId="{A9F76030-8F44-4460-8F9D-4B14397770F7}" type="sibTrans" cxnId="{8B345EC1-CA99-4869-8CFA-91E7252E5C5E}">
      <dgm:prSet/>
      <dgm:spPr/>
      <dgm:t>
        <a:bodyPr/>
        <a:lstStyle/>
        <a:p>
          <a:endParaRPr lang="en-GB" sz="1800">
            <a:latin typeface="Nunito" pitchFamily="2" charset="0"/>
          </a:endParaRPr>
        </a:p>
      </dgm:t>
    </dgm:pt>
    <dgm:pt modelId="{A99B18D5-DFA1-48B4-8859-3E8183F74904}" type="pres">
      <dgm:prSet presAssocID="{13B6D918-95F0-4AD4-A1FD-37A2F193D3BE}" presName="Name0" presStyleCnt="0">
        <dgm:presLayoutVars>
          <dgm:chMax val="7"/>
          <dgm:chPref val="7"/>
          <dgm:dir/>
        </dgm:presLayoutVars>
      </dgm:prSet>
      <dgm:spPr/>
    </dgm:pt>
    <dgm:pt modelId="{81825216-59B8-415F-BB74-3F0DC394B344}" type="pres">
      <dgm:prSet presAssocID="{13B6D918-95F0-4AD4-A1FD-37A2F193D3BE}" presName="Name1" presStyleCnt="0"/>
      <dgm:spPr/>
    </dgm:pt>
    <dgm:pt modelId="{C681477B-F2F9-4F9B-A83D-3F3E057CA0E0}" type="pres">
      <dgm:prSet presAssocID="{13B6D918-95F0-4AD4-A1FD-37A2F193D3BE}" presName="cycle" presStyleCnt="0"/>
      <dgm:spPr/>
    </dgm:pt>
    <dgm:pt modelId="{512E17E1-8E6A-42F5-BB0B-489F81940168}" type="pres">
      <dgm:prSet presAssocID="{13B6D918-95F0-4AD4-A1FD-37A2F193D3BE}" presName="srcNode" presStyleLbl="node1" presStyleIdx="0" presStyleCnt="3"/>
      <dgm:spPr/>
    </dgm:pt>
    <dgm:pt modelId="{73A341BC-5C94-4E04-80D2-808A1816A63D}" type="pres">
      <dgm:prSet presAssocID="{13B6D918-95F0-4AD4-A1FD-37A2F193D3BE}" presName="conn" presStyleLbl="parChTrans1D2" presStyleIdx="0" presStyleCnt="1"/>
      <dgm:spPr/>
    </dgm:pt>
    <dgm:pt modelId="{F03BC0E3-C860-479A-90FC-66C98BADD4C3}" type="pres">
      <dgm:prSet presAssocID="{13B6D918-95F0-4AD4-A1FD-37A2F193D3BE}" presName="extraNode" presStyleLbl="node1" presStyleIdx="0" presStyleCnt="3"/>
      <dgm:spPr/>
    </dgm:pt>
    <dgm:pt modelId="{3AE57D1A-6989-43CD-B667-CDACF3C6AFBB}" type="pres">
      <dgm:prSet presAssocID="{13B6D918-95F0-4AD4-A1FD-37A2F193D3BE}" presName="dstNode" presStyleLbl="node1" presStyleIdx="0" presStyleCnt="3"/>
      <dgm:spPr/>
    </dgm:pt>
    <dgm:pt modelId="{29E0B36A-C852-4092-949A-A8639E09A5CD}" type="pres">
      <dgm:prSet presAssocID="{470CEDC2-1E27-45F0-8FCC-D06CE706D61B}" presName="text_1" presStyleLbl="node1" presStyleIdx="0" presStyleCnt="3" custLinFactNeighborX="1008" custLinFactNeighborY="5324">
        <dgm:presLayoutVars>
          <dgm:bulletEnabled val="1"/>
        </dgm:presLayoutVars>
      </dgm:prSet>
      <dgm:spPr/>
    </dgm:pt>
    <dgm:pt modelId="{F06BD2AE-9CA1-4B48-8995-0D32B3467C69}" type="pres">
      <dgm:prSet presAssocID="{470CEDC2-1E27-45F0-8FCC-D06CE706D61B}" presName="accent_1" presStyleCnt="0"/>
      <dgm:spPr/>
    </dgm:pt>
    <dgm:pt modelId="{51D15C0E-8E97-4708-BC5F-3EC322E4DBA2}" type="pres">
      <dgm:prSet presAssocID="{470CEDC2-1E27-45F0-8FCC-D06CE706D61B}" presName="accentRepeatNode" presStyleLbl="solidFgAcc1" presStyleIdx="0" presStyleCnt="3"/>
      <dgm:spPr/>
    </dgm:pt>
    <dgm:pt modelId="{76F134AF-6D83-4C0C-AB2C-DEB30B0E5BBE}" type="pres">
      <dgm:prSet presAssocID="{045FCA87-A6DE-49EC-AC05-00A0A24D9962}" presName="text_2" presStyleLbl="node1" presStyleIdx="1" presStyleCnt="3">
        <dgm:presLayoutVars>
          <dgm:bulletEnabled val="1"/>
        </dgm:presLayoutVars>
      </dgm:prSet>
      <dgm:spPr/>
    </dgm:pt>
    <dgm:pt modelId="{C8D0D93E-DA0A-4691-8671-53753C707FFD}" type="pres">
      <dgm:prSet presAssocID="{045FCA87-A6DE-49EC-AC05-00A0A24D9962}" presName="accent_2" presStyleCnt="0"/>
      <dgm:spPr/>
    </dgm:pt>
    <dgm:pt modelId="{CFB23C81-B7BA-42D5-989F-BF66F2F7BDB5}" type="pres">
      <dgm:prSet presAssocID="{045FCA87-A6DE-49EC-AC05-00A0A24D9962}" presName="accentRepeatNode" presStyleLbl="solidFgAcc1" presStyleIdx="1" presStyleCnt="3"/>
      <dgm:spPr/>
    </dgm:pt>
    <dgm:pt modelId="{2840DACA-CA1E-47BE-8F00-9D92F9B22335}" type="pres">
      <dgm:prSet presAssocID="{8D2960B5-6D36-49F0-9168-4CE734D762B4}" presName="text_3" presStyleLbl="node1" presStyleIdx="2" presStyleCnt="3">
        <dgm:presLayoutVars>
          <dgm:bulletEnabled val="1"/>
        </dgm:presLayoutVars>
      </dgm:prSet>
      <dgm:spPr/>
    </dgm:pt>
    <dgm:pt modelId="{4855316B-6198-4F68-8410-D70D373F5D9C}" type="pres">
      <dgm:prSet presAssocID="{8D2960B5-6D36-49F0-9168-4CE734D762B4}" presName="accent_3" presStyleCnt="0"/>
      <dgm:spPr/>
    </dgm:pt>
    <dgm:pt modelId="{4A3B4DE7-BE20-47E3-9447-C259FAE87DE3}" type="pres">
      <dgm:prSet presAssocID="{8D2960B5-6D36-49F0-9168-4CE734D762B4}" presName="accentRepeatNode" presStyleLbl="solidFgAcc1" presStyleIdx="2" presStyleCnt="3"/>
      <dgm:spPr/>
    </dgm:pt>
  </dgm:ptLst>
  <dgm:cxnLst>
    <dgm:cxn modelId="{D1C00701-BC6D-4DD1-9F98-AD66211FCB79}" srcId="{13B6D918-95F0-4AD4-A1FD-37A2F193D3BE}" destId="{045FCA87-A6DE-49EC-AC05-00A0A24D9962}" srcOrd="1" destOrd="0" parTransId="{E41E2A9B-6D26-4C25-B61D-9CFCC2BC9718}" sibTransId="{AA546DF3-D054-47E8-96CD-4EB148A16DEB}"/>
    <dgm:cxn modelId="{11233704-7C3C-431F-9251-61503D2C2E1D}" srcId="{13B6D918-95F0-4AD4-A1FD-37A2F193D3BE}" destId="{470CEDC2-1E27-45F0-8FCC-D06CE706D61B}" srcOrd="0" destOrd="0" parTransId="{A4179C8E-1196-46EF-9336-6BD938E80CF2}" sibTransId="{1A786B3B-C564-4A87-A225-71E2A95E8CD9}"/>
    <dgm:cxn modelId="{F2B48A0F-9405-4639-A216-593D0D90D5D7}" type="presOf" srcId="{470CEDC2-1E27-45F0-8FCC-D06CE706D61B}" destId="{29E0B36A-C852-4092-949A-A8639E09A5CD}" srcOrd="0" destOrd="0" presId="urn:microsoft.com/office/officeart/2008/layout/VerticalCurvedList"/>
    <dgm:cxn modelId="{EEEAD43E-0F84-40A6-8715-372B412EA827}" type="presOf" srcId="{1A786B3B-C564-4A87-A225-71E2A95E8CD9}" destId="{73A341BC-5C94-4E04-80D2-808A1816A63D}" srcOrd="0" destOrd="0" presId="urn:microsoft.com/office/officeart/2008/layout/VerticalCurvedList"/>
    <dgm:cxn modelId="{A234725D-11FC-4023-AD0C-4338FFB0EBE5}" type="presOf" srcId="{045FCA87-A6DE-49EC-AC05-00A0A24D9962}" destId="{76F134AF-6D83-4C0C-AB2C-DEB30B0E5BBE}" srcOrd="0" destOrd="0" presId="urn:microsoft.com/office/officeart/2008/layout/VerticalCurvedList"/>
    <dgm:cxn modelId="{6D87F148-F2A7-4D2C-B321-1CE0C4FA961D}" type="presOf" srcId="{13B6D918-95F0-4AD4-A1FD-37A2F193D3BE}" destId="{A99B18D5-DFA1-48B4-8859-3E8183F74904}" srcOrd="0" destOrd="0" presId="urn:microsoft.com/office/officeart/2008/layout/VerticalCurvedList"/>
    <dgm:cxn modelId="{8B345EC1-CA99-4869-8CFA-91E7252E5C5E}" srcId="{13B6D918-95F0-4AD4-A1FD-37A2F193D3BE}" destId="{8D2960B5-6D36-49F0-9168-4CE734D762B4}" srcOrd="2" destOrd="0" parTransId="{3D3A3B9C-ED50-412B-BC0D-5ABCF75799B0}" sibTransId="{A9F76030-8F44-4460-8F9D-4B14397770F7}"/>
    <dgm:cxn modelId="{9C352EE8-AEA3-484D-8E64-BDA93DAFDF4F}" type="presOf" srcId="{8D2960B5-6D36-49F0-9168-4CE734D762B4}" destId="{2840DACA-CA1E-47BE-8F00-9D92F9B22335}" srcOrd="0" destOrd="0" presId="urn:microsoft.com/office/officeart/2008/layout/VerticalCurvedList"/>
    <dgm:cxn modelId="{63599880-29FF-4D1A-8218-92A6DC1FBCD1}" type="presParOf" srcId="{A99B18D5-DFA1-48B4-8859-3E8183F74904}" destId="{81825216-59B8-415F-BB74-3F0DC394B344}" srcOrd="0" destOrd="0" presId="urn:microsoft.com/office/officeart/2008/layout/VerticalCurvedList"/>
    <dgm:cxn modelId="{77B5CCF9-CDC8-4E0B-B780-220626CE7A8F}" type="presParOf" srcId="{81825216-59B8-415F-BB74-3F0DC394B344}" destId="{C681477B-F2F9-4F9B-A83D-3F3E057CA0E0}" srcOrd="0" destOrd="0" presId="urn:microsoft.com/office/officeart/2008/layout/VerticalCurvedList"/>
    <dgm:cxn modelId="{4C85727B-02C8-423E-AB9E-FB4E6E584B0F}" type="presParOf" srcId="{C681477B-F2F9-4F9B-A83D-3F3E057CA0E0}" destId="{512E17E1-8E6A-42F5-BB0B-489F81940168}" srcOrd="0" destOrd="0" presId="urn:microsoft.com/office/officeart/2008/layout/VerticalCurvedList"/>
    <dgm:cxn modelId="{B5383E37-DE09-4457-AD2F-853F866D19AF}" type="presParOf" srcId="{C681477B-F2F9-4F9B-A83D-3F3E057CA0E0}" destId="{73A341BC-5C94-4E04-80D2-808A1816A63D}" srcOrd="1" destOrd="0" presId="urn:microsoft.com/office/officeart/2008/layout/VerticalCurvedList"/>
    <dgm:cxn modelId="{67D1E628-D31D-4D12-B3E0-CB0F86DA8362}" type="presParOf" srcId="{C681477B-F2F9-4F9B-A83D-3F3E057CA0E0}" destId="{F03BC0E3-C860-479A-90FC-66C98BADD4C3}" srcOrd="2" destOrd="0" presId="urn:microsoft.com/office/officeart/2008/layout/VerticalCurvedList"/>
    <dgm:cxn modelId="{949C4DEE-D309-479B-BC01-283C166C09B5}" type="presParOf" srcId="{C681477B-F2F9-4F9B-A83D-3F3E057CA0E0}" destId="{3AE57D1A-6989-43CD-B667-CDACF3C6AFBB}" srcOrd="3" destOrd="0" presId="urn:microsoft.com/office/officeart/2008/layout/VerticalCurvedList"/>
    <dgm:cxn modelId="{963461A2-0432-4AA3-9390-1F930AFD7A7E}" type="presParOf" srcId="{81825216-59B8-415F-BB74-3F0DC394B344}" destId="{29E0B36A-C852-4092-949A-A8639E09A5CD}" srcOrd="1" destOrd="0" presId="urn:microsoft.com/office/officeart/2008/layout/VerticalCurvedList"/>
    <dgm:cxn modelId="{0B8497B5-9680-45D4-B5ED-138D601A4123}" type="presParOf" srcId="{81825216-59B8-415F-BB74-3F0DC394B344}" destId="{F06BD2AE-9CA1-4B48-8995-0D32B3467C69}" srcOrd="2" destOrd="0" presId="urn:microsoft.com/office/officeart/2008/layout/VerticalCurvedList"/>
    <dgm:cxn modelId="{E7C49559-16F2-4686-BE64-78B3B036524B}" type="presParOf" srcId="{F06BD2AE-9CA1-4B48-8995-0D32B3467C69}" destId="{51D15C0E-8E97-4708-BC5F-3EC322E4DBA2}" srcOrd="0" destOrd="0" presId="urn:microsoft.com/office/officeart/2008/layout/VerticalCurvedList"/>
    <dgm:cxn modelId="{D4A0D48B-12BD-45AA-9EBE-21C21881D621}" type="presParOf" srcId="{81825216-59B8-415F-BB74-3F0DC394B344}" destId="{76F134AF-6D83-4C0C-AB2C-DEB30B0E5BBE}" srcOrd="3" destOrd="0" presId="urn:microsoft.com/office/officeart/2008/layout/VerticalCurvedList"/>
    <dgm:cxn modelId="{F875A894-C8AF-4796-A6BD-437A95624237}" type="presParOf" srcId="{81825216-59B8-415F-BB74-3F0DC394B344}" destId="{C8D0D93E-DA0A-4691-8671-53753C707FFD}" srcOrd="4" destOrd="0" presId="urn:microsoft.com/office/officeart/2008/layout/VerticalCurvedList"/>
    <dgm:cxn modelId="{D1052C6B-6E8F-4174-B0E2-1C8AF4307B04}" type="presParOf" srcId="{C8D0D93E-DA0A-4691-8671-53753C707FFD}" destId="{CFB23C81-B7BA-42D5-989F-BF66F2F7BDB5}" srcOrd="0" destOrd="0" presId="urn:microsoft.com/office/officeart/2008/layout/VerticalCurvedList"/>
    <dgm:cxn modelId="{72FAB139-70C0-4281-9F25-BC6BA9032E8A}" type="presParOf" srcId="{81825216-59B8-415F-BB74-3F0DC394B344}" destId="{2840DACA-CA1E-47BE-8F00-9D92F9B22335}" srcOrd="5" destOrd="0" presId="urn:microsoft.com/office/officeart/2008/layout/VerticalCurvedList"/>
    <dgm:cxn modelId="{4CD63A16-1592-4307-844C-1B4A752EA332}" type="presParOf" srcId="{81825216-59B8-415F-BB74-3F0DC394B344}" destId="{4855316B-6198-4F68-8410-D70D373F5D9C}" srcOrd="6" destOrd="0" presId="urn:microsoft.com/office/officeart/2008/layout/VerticalCurvedList"/>
    <dgm:cxn modelId="{6EA201AD-CC75-46A2-ADEC-AD7DD77B33B6}" type="presParOf" srcId="{4855316B-6198-4F68-8410-D70D373F5D9C}" destId="{4A3B4DE7-BE20-47E3-9447-C259FAE87DE3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DB79CB2-B1FE-45A6-B8D9-7C4B2C94B9EE}">
      <dsp:nvSpPr>
        <dsp:cNvPr id="0" name=""/>
        <dsp:cNvSpPr/>
      </dsp:nvSpPr>
      <dsp:spPr>
        <a:xfrm>
          <a:off x="0" y="459355"/>
          <a:ext cx="6414287" cy="781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DB0422-C00B-4003-9BA8-2FDE373141D3}">
      <dsp:nvSpPr>
        <dsp:cNvPr id="0" name=""/>
        <dsp:cNvSpPr/>
      </dsp:nvSpPr>
      <dsp:spPr>
        <a:xfrm>
          <a:off x="320714" y="1795"/>
          <a:ext cx="4490000" cy="91512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9711" tIns="0" rIns="169711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Nunito" pitchFamily="2" charset="0"/>
            </a:rPr>
            <a:t>Career objectives</a:t>
          </a:r>
          <a:endParaRPr lang="en-GB" sz="1800" kern="1200" dirty="0">
            <a:latin typeface="Nunito" pitchFamily="2" charset="0"/>
          </a:endParaRPr>
        </a:p>
      </dsp:txBody>
      <dsp:txXfrm>
        <a:off x="365386" y="46467"/>
        <a:ext cx="4400656" cy="825776"/>
      </dsp:txXfrm>
    </dsp:sp>
    <dsp:sp modelId="{73635915-09E4-448D-B57C-C91098CAAFB5}">
      <dsp:nvSpPr>
        <dsp:cNvPr id="0" name=""/>
        <dsp:cNvSpPr/>
      </dsp:nvSpPr>
      <dsp:spPr>
        <a:xfrm>
          <a:off x="0" y="1865515"/>
          <a:ext cx="6414287" cy="781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2240046"/>
              <a:satOff val="17143"/>
              <a:lumOff val="725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20A64D4-8461-48E7-A476-FA10942E1505}">
      <dsp:nvSpPr>
        <dsp:cNvPr id="0" name=""/>
        <dsp:cNvSpPr/>
      </dsp:nvSpPr>
      <dsp:spPr>
        <a:xfrm>
          <a:off x="320714" y="1407955"/>
          <a:ext cx="4490000" cy="915120"/>
        </a:xfrm>
        <a:prstGeom prst="roundRect">
          <a:avLst/>
        </a:prstGeom>
        <a:solidFill>
          <a:schemeClr val="accent3">
            <a:hueOff val="2240046"/>
            <a:satOff val="17143"/>
            <a:lumOff val="725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9711" tIns="0" rIns="169711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Nunito" pitchFamily="2" charset="0"/>
            </a:rPr>
            <a:t>Summary of qualifications</a:t>
          </a:r>
          <a:endParaRPr lang="en-GB" sz="1800" kern="1200" dirty="0">
            <a:latin typeface="Nunito" pitchFamily="2" charset="0"/>
          </a:endParaRPr>
        </a:p>
      </dsp:txBody>
      <dsp:txXfrm>
        <a:off x="365386" y="1452627"/>
        <a:ext cx="4400656" cy="825776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5C0D13-01F4-4E3C-9BC9-CD444BD85240}">
      <dsp:nvSpPr>
        <dsp:cNvPr id="0" name=""/>
        <dsp:cNvSpPr/>
      </dsp:nvSpPr>
      <dsp:spPr>
        <a:xfrm>
          <a:off x="0" y="0"/>
          <a:ext cx="5195381" cy="0"/>
        </a:xfrm>
        <a:prstGeom prst="lin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7D7B78EC-BE4E-4826-AE33-EF1D6917B6E2}">
      <dsp:nvSpPr>
        <dsp:cNvPr id="0" name=""/>
        <dsp:cNvSpPr/>
      </dsp:nvSpPr>
      <dsp:spPr>
        <a:xfrm>
          <a:off x="0" y="0"/>
          <a:ext cx="5195381" cy="8553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Allows in-depth exploration of ideas/phenomenon/concepts</a:t>
          </a:r>
        </a:p>
      </dsp:txBody>
      <dsp:txXfrm>
        <a:off x="0" y="0"/>
        <a:ext cx="5195381" cy="855363"/>
      </dsp:txXfrm>
    </dsp:sp>
    <dsp:sp modelId="{36E287A9-AEA3-4287-8707-162BF9B9B58B}">
      <dsp:nvSpPr>
        <dsp:cNvPr id="0" name=""/>
        <dsp:cNvSpPr/>
      </dsp:nvSpPr>
      <dsp:spPr>
        <a:xfrm>
          <a:off x="0" y="855364"/>
          <a:ext cx="5195381" cy="0"/>
        </a:xfrm>
        <a:prstGeom prst="lin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D3ECD967-46EC-4ADC-9E43-BF7541B7D7AA}">
      <dsp:nvSpPr>
        <dsp:cNvPr id="0" name=""/>
        <dsp:cNvSpPr/>
      </dsp:nvSpPr>
      <dsp:spPr>
        <a:xfrm>
          <a:off x="0" y="855363"/>
          <a:ext cx="5195381" cy="8553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Generally open-ended questions</a:t>
          </a:r>
        </a:p>
      </dsp:txBody>
      <dsp:txXfrm>
        <a:off x="0" y="855363"/>
        <a:ext cx="5195381" cy="855363"/>
      </dsp:txXfrm>
    </dsp:sp>
    <dsp:sp modelId="{8D21B69D-A7A6-42E2-9448-348334B6AD23}">
      <dsp:nvSpPr>
        <dsp:cNvPr id="0" name=""/>
        <dsp:cNvSpPr/>
      </dsp:nvSpPr>
      <dsp:spPr>
        <a:xfrm>
          <a:off x="0" y="1710728"/>
          <a:ext cx="5195381" cy="0"/>
        </a:xfrm>
        <a:prstGeom prst="lin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4990ABAE-9872-4086-AED3-D35637ADE0A9}">
      <dsp:nvSpPr>
        <dsp:cNvPr id="0" name=""/>
        <dsp:cNvSpPr/>
      </dsp:nvSpPr>
      <dsp:spPr>
        <a:xfrm>
          <a:off x="0" y="1710727"/>
          <a:ext cx="5195381" cy="8553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Allows respondent to answer freely</a:t>
          </a:r>
        </a:p>
      </dsp:txBody>
      <dsp:txXfrm>
        <a:off x="0" y="1710727"/>
        <a:ext cx="5195381" cy="855363"/>
      </dsp:txXfrm>
    </dsp:sp>
    <dsp:sp modelId="{EDE8C1DD-B16E-4A13-8455-6EF4B7231E53}">
      <dsp:nvSpPr>
        <dsp:cNvPr id="0" name=""/>
        <dsp:cNvSpPr/>
      </dsp:nvSpPr>
      <dsp:spPr>
        <a:xfrm>
          <a:off x="0" y="2566091"/>
          <a:ext cx="5195381" cy="0"/>
        </a:xfrm>
        <a:prstGeom prst="lin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0347EBE1-C6CB-4FB6-972E-25C045153880}">
      <dsp:nvSpPr>
        <dsp:cNvPr id="0" name=""/>
        <dsp:cNvSpPr/>
      </dsp:nvSpPr>
      <dsp:spPr>
        <a:xfrm>
          <a:off x="0" y="2566091"/>
          <a:ext cx="5195381" cy="8553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Can be useful for exploration of new ideas, experiences, and/or perspectives and opinions</a:t>
          </a:r>
        </a:p>
      </dsp:txBody>
      <dsp:txXfrm>
        <a:off x="0" y="2566091"/>
        <a:ext cx="5195381" cy="855363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642509-EF68-4E70-91BC-B7E60422703B}">
      <dsp:nvSpPr>
        <dsp:cNvPr id="0" name=""/>
        <dsp:cNvSpPr/>
      </dsp:nvSpPr>
      <dsp:spPr>
        <a:xfrm rot="5400000">
          <a:off x="4874093" y="-2042684"/>
          <a:ext cx="1015993" cy="5359208"/>
        </a:xfrm>
        <a:prstGeom prst="round2Same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solidFill>
                <a:schemeClr val="bg1"/>
              </a:solidFill>
              <a:latin typeface="Nunito" pitchFamily="2" charset="0"/>
            </a:rPr>
            <a:t>Filter out applicants who are unqualified </a:t>
          </a:r>
          <a:endParaRPr lang="en-GB" sz="1800" kern="1200" dirty="0">
            <a:solidFill>
              <a:schemeClr val="bg1"/>
            </a:solidFill>
            <a:latin typeface="Nunito" pitchFamily="2" charset="0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solidFill>
                <a:schemeClr val="bg1"/>
              </a:solidFill>
              <a:latin typeface="Nunito" pitchFamily="2" charset="0"/>
            </a:rPr>
            <a:t>Not a good fit for the position</a:t>
          </a:r>
          <a:endParaRPr lang="en-GB" sz="1800" kern="1200" dirty="0">
            <a:solidFill>
              <a:schemeClr val="bg1"/>
            </a:solidFill>
            <a:latin typeface="Nunito" pitchFamily="2" charset="0"/>
          </a:endParaRPr>
        </a:p>
      </dsp:txBody>
      <dsp:txXfrm rot="-5400000">
        <a:off x="2702486" y="178520"/>
        <a:ext cx="5309611" cy="916799"/>
      </dsp:txXfrm>
    </dsp:sp>
    <dsp:sp modelId="{95CAD79E-3CD6-4AA1-BAA2-BC7EC6F3A619}">
      <dsp:nvSpPr>
        <dsp:cNvPr id="0" name=""/>
        <dsp:cNvSpPr/>
      </dsp:nvSpPr>
      <dsp:spPr>
        <a:xfrm>
          <a:off x="46524" y="1924"/>
          <a:ext cx="2655960" cy="1269991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Nunito" pitchFamily="2" charset="0"/>
            </a:rPr>
            <a:t>Screening Stage</a:t>
          </a:r>
          <a:endParaRPr lang="en-GB" sz="1800" kern="1200" dirty="0">
            <a:latin typeface="Nunito" pitchFamily="2" charset="0"/>
          </a:endParaRPr>
        </a:p>
      </dsp:txBody>
      <dsp:txXfrm>
        <a:off x="108520" y="63920"/>
        <a:ext cx="2531968" cy="1145999"/>
      </dsp:txXfrm>
    </dsp:sp>
    <dsp:sp modelId="{EE031583-85BB-428A-96D7-F15A26E34CA3}">
      <dsp:nvSpPr>
        <dsp:cNvPr id="0" name=""/>
        <dsp:cNvSpPr/>
      </dsp:nvSpPr>
      <dsp:spPr>
        <a:xfrm rot="5400000">
          <a:off x="4773545" y="-696479"/>
          <a:ext cx="1210108" cy="5333781"/>
        </a:xfrm>
        <a:prstGeom prst="round2SameRect">
          <a:avLst/>
        </a:prstGeom>
        <a:solidFill>
          <a:schemeClr val="accent4">
            <a:tint val="40000"/>
            <a:alpha val="90000"/>
            <a:hueOff val="1428158"/>
            <a:satOff val="-21088"/>
            <a:lumOff val="-1437"/>
            <a:alphaOff val="0"/>
          </a:schemeClr>
        </a:solidFill>
        <a:ln w="25400" cap="flat" cmpd="sng" algn="ctr">
          <a:solidFill>
            <a:schemeClr val="accent4">
              <a:tint val="40000"/>
              <a:alpha val="90000"/>
              <a:hueOff val="1428158"/>
              <a:satOff val="-21088"/>
              <a:lumOff val="-143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solidFill>
                <a:schemeClr val="bg1"/>
              </a:solidFill>
              <a:latin typeface="Nunito" pitchFamily="2" charset="0"/>
            </a:rPr>
            <a:t>Top candidates out of those who qualified  </a:t>
          </a:r>
          <a:endParaRPr lang="en-GB" sz="1800" kern="1200" dirty="0">
            <a:solidFill>
              <a:schemeClr val="bg1"/>
            </a:solidFill>
            <a:latin typeface="Nunito" pitchFamily="2" charset="0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solidFill>
                <a:schemeClr val="bg1"/>
              </a:solidFill>
              <a:latin typeface="Nunito" pitchFamily="2" charset="0"/>
            </a:rPr>
            <a:t>Show keen interest related to the job</a:t>
          </a:r>
          <a:endParaRPr lang="en-GB" sz="1800" kern="1200" dirty="0">
            <a:solidFill>
              <a:schemeClr val="bg1"/>
            </a:solidFill>
            <a:latin typeface="Nunito" pitchFamily="2" charset="0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solidFill>
                <a:schemeClr val="bg1"/>
              </a:solidFill>
              <a:latin typeface="Nunito" pitchFamily="2" charset="0"/>
            </a:rPr>
            <a:t>Sell your skills for the requirements of the job </a:t>
          </a:r>
          <a:endParaRPr lang="en-GB" sz="1800" kern="1200" dirty="0">
            <a:solidFill>
              <a:schemeClr val="bg1"/>
            </a:solidFill>
            <a:latin typeface="Nunito" pitchFamily="2" charset="0"/>
          </a:endParaRPr>
        </a:p>
      </dsp:txBody>
      <dsp:txXfrm rot="-5400000">
        <a:off x="2711709" y="1424430"/>
        <a:ext cx="5274708" cy="1091962"/>
      </dsp:txXfrm>
    </dsp:sp>
    <dsp:sp modelId="{FFB45CC7-6DF5-4C65-9A79-DE1FBA9199AE}">
      <dsp:nvSpPr>
        <dsp:cNvPr id="0" name=""/>
        <dsp:cNvSpPr/>
      </dsp:nvSpPr>
      <dsp:spPr>
        <a:xfrm>
          <a:off x="46524" y="1335415"/>
          <a:ext cx="2665184" cy="1269991"/>
        </a:xfrm>
        <a:prstGeom prst="roundRect">
          <a:avLst/>
        </a:prstGeom>
        <a:solidFill>
          <a:schemeClr val="accent4">
            <a:hueOff val="1704908"/>
            <a:satOff val="-16667"/>
            <a:lumOff val="-470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Nunito" pitchFamily="2" charset="0"/>
            </a:rPr>
            <a:t>Selection Stage</a:t>
          </a:r>
          <a:endParaRPr lang="en-GB" sz="1800" kern="1200" dirty="0">
            <a:latin typeface="Nunito" pitchFamily="2" charset="0"/>
          </a:endParaRPr>
        </a:p>
      </dsp:txBody>
      <dsp:txXfrm>
        <a:off x="108520" y="1397411"/>
        <a:ext cx="2541192" cy="1145999"/>
      </dsp:txXfrm>
    </dsp:sp>
    <dsp:sp modelId="{25D1F5FF-9B86-466E-BD49-17158D3FD130}">
      <dsp:nvSpPr>
        <dsp:cNvPr id="0" name=""/>
        <dsp:cNvSpPr/>
      </dsp:nvSpPr>
      <dsp:spPr>
        <a:xfrm rot="5400000">
          <a:off x="4872625" y="709271"/>
          <a:ext cx="1027971" cy="5189260"/>
        </a:xfrm>
        <a:prstGeom prst="round2SameRect">
          <a:avLst/>
        </a:prstGeom>
        <a:solidFill>
          <a:schemeClr val="accent4">
            <a:tint val="40000"/>
            <a:alpha val="90000"/>
            <a:hueOff val="2856316"/>
            <a:satOff val="-42175"/>
            <a:lumOff val="-2873"/>
            <a:alphaOff val="0"/>
          </a:schemeClr>
        </a:solidFill>
        <a:ln w="25400" cap="flat" cmpd="sng" algn="ctr">
          <a:solidFill>
            <a:schemeClr val="accent4">
              <a:tint val="40000"/>
              <a:alpha val="90000"/>
              <a:hueOff val="2856316"/>
              <a:satOff val="-42175"/>
              <a:lumOff val="-287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solidFill>
                <a:schemeClr val="bg1"/>
              </a:solidFill>
              <a:latin typeface="Nunito" pitchFamily="2" charset="0"/>
            </a:rPr>
            <a:t>Hiring committee shares advantages of joining the organization </a:t>
          </a:r>
          <a:endParaRPr lang="en-GB" sz="1800" kern="1200" dirty="0">
            <a:solidFill>
              <a:schemeClr val="bg1"/>
            </a:solidFill>
            <a:latin typeface="Nunito" pitchFamily="2" charset="0"/>
          </a:endParaRPr>
        </a:p>
      </dsp:txBody>
      <dsp:txXfrm rot="-5400000">
        <a:off x="2791981" y="2840097"/>
        <a:ext cx="5139079" cy="927609"/>
      </dsp:txXfrm>
    </dsp:sp>
    <dsp:sp modelId="{B9FEEBA4-7599-4015-A956-E69EFB8BD1ED}">
      <dsp:nvSpPr>
        <dsp:cNvPr id="0" name=""/>
        <dsp:cNvSpPr/>
      </dsp:nvSpPr>
      <dsp:spPr>
        <a:xfrm>
          <a:off x="46524" y="2668906"/>
          <a:ext cx="2745455" cy="1269991"/>
        </a:xfrm>
        <a:prstGeom prst="roundRect">
          <a:avLst/>
        </a:prstGeom>
        <a:solidFill>
          <a:schemeClr val="accent4">
            <a:hueOff val="3409817"/>
            <a:satOff val="-33334"/>
            <a:lumOff val="-941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Nunito" pitchFamily="2" charset="0"/>
            </a:rPr>
            <a:t>Final Stage</a:t>
          </a:r>
          <a:endParaRPr lang="en-GB" sz="1800" kern="1200" dirty="0">
            <a:latin typeface="Nunito" pitchFamily="2" charset="0"/>
          </a:endParaRPr>
        </a:p>
      </dsp:txBody>
      <dsp:txXfrm>
        <a:off x="108520" y="2730902"/>
        <a:ext cx="2621463" cy="1145999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47F9BAA-AD0D-4171-BB0E-F96AEEA1BB9B}">
      <dsp:nvSpPr>
        <dsp:cNvPr id="0" name=""/>
        <dsp:cNvSpPr/>
      </dsp:nvSpPr>
      <dsp:spPr>
        <a:xfrm>
          <a:off x="0" y="129"/>
          <a:ext cx="2270530" cy="1362318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5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solidFill>
                <a:schemeClr val="bg1"/>
              </a:solidFill>
              <a:latin typeface="Nunito" pitchFamily="2" charset="0"/>
            </a:rPr>
            <a:t>Knowledgeable</a:t>
          </a:r>
          <a:r>
            <a:rPr lang="en-US" sz="1800" kern="1200" dirty="0">
              <a:solidFill>
                <a:schemeClr val="bg1"/>
              </a:solidFill>
              <a:latin typeface="Nunito" pitchFamily="2" charset="0"/>
            </a:rPr>
            <a:t> – Familiar with the topic</a:t>
          </a:r>
        </a:p>
      </dsp:txBody>
      <dsp:txXfrm>
        <a:off x="0" y="129"/>
        <a:ext cx="2270530" cy="1362318"/>
      </dsp:txXfrm>
    </dsp:sp>
    <dsp:sp modelId="{0F82A51C-AC57-475F-BA9F-406F70CB63FD}">
      <dsp:nvSpPr>
        <dsp:cNvPr id="0" name=""/>
        <dsp:cNvSpPr/>
      </dsp:nvSpPr>
      <dsp:spPr>
        <a:xfrm>
          <a:off x="2497583" y="129"/>
          <a:ext cx="2270530" cy="1362318"/>
        </a:xfrm>
        <a:prstGeom prst="rect">
          <a:avLst/>
        </a:prstGeom>
        <a:gradFill rotWithShape="0">
          <a:gsLst>
            <a:gs pos="0">
              <a:schemeClr val="accent5">
                <a:hueOff val="-2079412"/>
                <a:satOff val="4167"/>
                <a:lumOff val="172"/>
                <a:alphaOff val="0"/>
                <a:tint val="50000"/>
                <a:satMod val="300000"/>
              </a:schemeClr>
            </a:gs>
            <a:gs pos="35000">
              <a:schemeClr val="accent5">
                <a:hueOff val="-2079412"/>
                <a:satOff val="4167"/>
                <a:lumOff val="172"/>
                <a:alphaOff val="0"/>
                <a:tint val="37000"/>
                <a:satMod val="300000"/>
              </a:schemeClr>
            </a:gs>
            <a:gs pos="100000">
              <a:schemeClr val="accent5">
                <a:hueOff val="-2079412"/>
                <a:satOff val="4167"/>
                <a:lumOff val="172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solidFill>
                <a:schemeClr val="bg1"/>
              </a:solidFill>
              <a:latin typeface="Nunito" pitchFamily="2" charset="0"/>
            </a:rPr>
            <a:t>Structured</a:t>
          </a:r>
          <a:r>
            <a:rPr lang="en-US" sz="1800" kern="1200" dirty="0">
              <a:solidFill>
                <a:schemeClr val="bg1"/>
              </a:solidFill>
              <a:latin typeface="Nunito" pitchFamily="2" charset="0"/>
            </a:rPr>
            <a:t> – outline the procedure of the interview</a:t>
          </a:r>
        </a:p>
      </dsp:txBody>
      <dsp:txXfrm>
        <a:off x="2497583" y="129"/>
        <a:ext cx="2270530" cy="1362318"/>
      </dsp:txXfrm>
    </dsp:sp>
    <dsp:sp modelId="{070C5878-E8A6-4148-A259-512893CBBA27}">
      <dsp:nvSpPr>
        <dsp:cNvPr id="0" name=""/>
        <dsp:cNvSpPr/>
      </dsp:nvSpPr>
      <dsp:spPr>
        <a:xfrm>
          <a:off x="4995166" y="129"/>
          <a:ext cx="2270530" cy="1362318"/>
        </a:xfrm>
        <a:prstGeom prst="rect">
          <a:avLst/>
        </a:prstGeom>
        <a:gradFill rotWithShape="0">
          <a:gsLst>
            <a:gs pos="0">
              <a:schemeClr val="accent5">
                <a:hueOff val="-4158823"/>
                <a:satOff val="8333"/>
                <a:lumOff val="343"/>
                <a:alphaOff val="0"/>
                <a:tint val="50000"/>
                <a:satMod val="300000"/>
              </a:schemeClr>
            </a:gs>
            <a:gs pos="35000">
              <a:schemeClr val="accent5">
                <a:hueOff val="-4158823"/>
                <a:satOff val="8333"/>
                <a:lumOff val="343"/>
                <a:alphaOff val="0"/>
                <a:tint val="37000"/>
                <a:satMod val="300000"/>
              </a:schemeClr>
            </a:gs>
            <a:gs pos="100000">
              <a:schemeClr val="accent5">
                <a:hueOff val="-4158823"/>
                <a:satOff val="8333"/>
                <a:lumOff val="343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solidFill>
                <a:schemeClr val="bg1"/>
              </a:solidFill>
              <a:latin typeface="Nunito" pitchFamily="2" charset="0"/>
            </a:rPr>
            <a:t>Clear</a:t>
          </a:r>
          <a:r>
            <a:rPr lang="en-US" sz="1800" kern="1200" dirty="0">
              <a:solidFill>
                <a:schemeClr val="bg1"/>
              </a:solidFill>
              <a:latin typeface="Nunito" pitchFamily="2" charset="0"/>
            </a:rPr>
            <a:t> – Able to articulate clearly, &amp; use simple words to formulate questions</a:t>
          </a:r>
        </a:p>
      </dsp:txBody>
      <dsp:txXfrm>
        <a:off x="4995166" y="129"/>
        <a:ext cx="2270530" cy="1362318"/>
      </dsp:txXfrm>
    </dsp:sp>
    <dsp:sp modelId="{5231D577-2643-4086-B2E2-03DED465006B}">
      <dsp:nvSpPr>
        <dsp:cNvPr id="0" name=""/>
        <dsp:cNvSpPr/>
      </dsp:nvSpPr>
      <dsp:spPr>
        <a:xfrm>
          <a:off x="0" y="1589500"/>
          <a:ext cx="2270530" cy="1362318"/>
        </a:xfrm>
        <a:prstGeom prst="rect">
          <a:avLst/>
        </a:prstGeom>
        <a:gradFill rotWithShape="0">
          <a:gsLst>
            <a:gs pos="0">
              <a:schemeClr val="accent5">
                <a:hueOff val="-6238235"/>
                <a:satOff val="12500"/>
                <a:lumOff val="515"/>
                <a:alphaOff val="0"/>
                <a:tint val="50000"/>
                <a:satMod val="300000"/>
              </a:schemeClr>
            </a:gs>
            <a:gs pos="35000">
              <a:schemeClr val="accent5">
                <a:hueOff val="-6238235"/>
                <a:satOff val="12500"/>
                <a:lumOff val="515"/>
                <a:alphaOff val="0"/>
                <a:tint val="37000"/>
                <a:satMod val="300000"/>
              </a:schemeClr>
            </a:gs>
            <a:gs pos="100000">
              <a:schemeClr val="accent5">
                <a:hueOff val="-6238235"/>
                <a:satOff val="12500"/>
                <a:lumOff val="515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solidFill>
                <a:schemeClr val="bg1"/>
              </a:solidFill>
              <a:latin typeface="Nunito" pitchFamily="2" charset="0"/>
            </a:rPr>
            <a:t>Gentle</a:t>
          </a:r>
          <a:r>
            <a:rPr lang="en-US" sz="1800" kern="1200" dirty="0">
              <a:solidFill>
                <a:schemeClr val="bg1"/>
              </a:solidFill>
              <a:latin typeface="Nunito" pitchFamily="2" charset="0"/>
            </a:rPr>
            <a:t> – Tolerant, sensitive and patient</a:t>
          </a:r>
        </a:p>
      </dsp:txBody>
      <dsp:txXfrm>
        <a:off x="0" y="1589500"/>
        <a:ext cx="2270530" cy="1362318"/>
      </dsp:txXfrm>
    </dsp:sp>
    <dsp:sp modelId="{FC553B4F-F285-441D-A6B7-09014DEEAEBC}">
      <dsp:nvSpPr>
        <dsp:cNvPr id="0" name=""/>
        <dsp:cNvSpPr/>
      </dsp:nvSpPr>
      <dsp:spPr>
        <a:xfrm>
          <a:off x="2497583" y="1589500"/>
          <a:ext cx="2270530" cy="1362318"/>
        </a:xfrm>
        <a:prstGeom prst="rect">
          <a:avLst/>
        </a:prstGeom>
        <a:gradFill rotWithShape="0">
          <a:gsLst>
            <a:gs pos="0">
              <a:schemeClr val="accent5">
                <a:hueOff val="-8317646"/>
                <a:satOff val="16667"/>
                <a:lumOff val="686"/>
                <a:alphaOff val="0"/>
                <a:tint val="50000"/>
                <a:satMod val="300000"/>
              </a:schemeClr>
            </a:gs>
            <a:gs pos="35000">
              <a:schemeClr val="accent5">
                <a:hueOff val="-8317646"/>
                <a:satOff val="16667"/>
                <a:lumOff val="686"/>
                <a:alphaOff val="0"/>
                <a:tint val="37000"/>
                <a:satMod val="300000"/>
              </a:schemeClr>
            </a:gs>
            <a:gs pos="100000">
              <a:schemeClr val="accent5">
                <a:hueOff val="-8317646"/>
                <a:satOff val="16667"/>
                <a:lumOff val="686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solidFill>
                <a:schemeClr val="bg1"/>
              </a:solidFill>
              <a:latin typeface="Nunito" pitchFamily="2" charset="0"/>
            </a:rPr>
            <a:t>Steering</a:t>
          </a:r>
          <a:r>
            <a:rPr lang="en-US" sz="1800" kern="1200" dirty="0">
              <a:solidFill>
                <a:schemeClr val="bg1"/>
              </a:solidFill>
              <a:latin typeface="Nunito" pitchFamily="2" charset="0"/>
            </a:rPr>
            <a:t> – Controlling the course of the interview</a:t>
          </a:r>
        </a:p>
      </dsp:txBody>
      <dsp:txXfrm>
        <a:off x="2497583" y="1589500"/>
        <a:ext cx="2270530" cy="1362318"/>
      </dsp:txXfrm>
    </dsp:sp>
    <dsp:sp modelId="{DF9F71FC-611B-4484-B687-C1DA9711B777}">
      <dsp:nvSpPr>
        <dsp:cNvPr id="0" name=""/>
        <dsp:cNvSpPr/>
      </dsp:nvSpPr>
      <dsp:spPr>
        <a:xfrm>
          <a:off x="4995166" y="1589500"/>
          <a:ext cx="2270530" cy="1362318"/>
        </a:xfrm>
        <a:prstGeom prst="rect">
          <a:avLst/>
        </a:prstGeom>
        <a:gradFill rotWithShape="0">
          <a:gsLst>
            <a:gs pos="0">
              <a:schemeClr val="accent5">
                <a:hueOff val="-10397058"/>
                <a:satOff val="20834"/>
                <a:lumOff val="858"/>
                <a:alphaOff val="0"/>
                <a:tint val="50000"/>
                <a:satMod val="300000"/>
              </a:schemeClr>
            </a:gs>
            <a:gs pos="35000">
              <a:schemeClr val="accent5">
                <a:hueOff val="-10397058"/>
                <a:satOff val="20834"/>
                <a:lumOff val="858"/>
                <a:alphaOff val="0"/>
                <a:tint val="37000"/>
                <a:satMod val="300000"/>
              </a:schemeClr>
            </a:gs>
            <a:gs pos="100000">
              <a:schemeClr val="accent5">
                <a:hueOff val="-10397058"/>
                <a:satOff val="20834"/>
                <a:lumOff val="858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solidFill>
                <a:schemeClr val="bg1"/>
              </a:solidFill>
              <a:latin typeface="Nunito" pitchFamily="2" charset="0"/>
            </a:rPr>
            <a:t>Critical</a:t>
          </a:r>
          <a:r>
            <a:rPr lang="en-US" sz="1800" kern="1200" dirty="0">
              <a:solidFill>
                <a:schemeClr val="bg1"/>
              </a:solidFill>
              <a:latin typeface="Nunito" pitchFamily="2" charset="0"/>
            </a:rPr>
            <a:t> – Testing the reliability and validity of the information</a:t>
          </a:r>
        </a:p>
      </dsp:txBody>
      <dsp:txXfrm>
        <a:off x="4995166" y="1589500"/>
        <a:ext cx="2270530" cy="1362318"/>
      </dsp:txXfrm>
    </dsp:sp>
    <dsp:sp modelId="{91E4DDCF-F4BB-4EE7-8B2A-8D5F6D64CA2A}">
      <dsp:nvSpPr>
        <dsp:cNvPr id="0" name=""/>
        <dsp:cNvSpPr/>
      </dsp:nvSpPr>
      <dsp:spPr>
        <a:xfrm>
          <a:off x="0" y="3178871"/>
          <a:ext cx="2270530" cy="1362318"/>
        </a:xfrm>
        <a:prstGeom prst="rect">
          <a:avLst/>
        </a:prstGeom>
        <a:gradFill rotWithShape="0">
          <a:gsLst>
            <a:gs pos="0">
              <a:schemeClr val="accent5">
                <a:hueOff val="-12476470"/>
                <a:satOff val="25001"/>
                <a:lumOff val="1030"/>
                <a:alphaOff val="0"/>
                <a:tint val="50000"/>
                <a:satMod val="300000"/>
              </a:schemeClr>
            </a:gs>
            <a:gs pos="35000">
              <a:schemeClr val="accent5">
                <a:hueOff val="-12476470"/>
                <a:satOff val="25001"/>
                <a:lumOff val="1030"/>
                <a:alphaOff val="0"/>
                <a:tint val="37000"/>
                <a:satMod val="300000"/>
              </a:schemeClr>
            </a:gs>
            <a:gs pos="100000">
              <a:schemeClr val="accent5">
                <a:hueOff val="-12476470"/>
                <a:satOff val="25001"/>
                <a:lumOff val="103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solidFill>
                <a:schemeClr val="bg1"/>
              </a:solidFill>
              <a:latin typeface="Nunito" pitchFamily="2" charset="0"/>
            </a:rPr>
            <a:t>Remembering</a:t>
          </a:r>
          <a:r>
            <a:rPr lang="en-US" sz="1800" kern="1200" dirty="0">
              <a:solidFill>
                <a:schemeClr val="bg1"/>
              </a:solidFill>
              <a:latin typeface="Nunito" pitchFamily="2" charset="0"/>
            </a:rPr>
            <a:t> – Retaining the information provided</a:t>
          </a:r>
        </a:p>
      </dsp:txBody>
      <dsp:txXfrm>
        <a:off x="0" y="3178871"/>
        <a:ext cx="2270530" cy="1362318"/>
      </dsp:txXfrm>
    </dsp:sp>
    <dsp:sp modelId="{7B497C14-BDA3-4B0B-9884-85E7D8D24B1D}">
      <dsp:nvSpPr>
        <dsp:cNvPr id="0" name=""/>
        <dsp:cNvSpPr/>
      </dsp:nvSpPr>
      <dsp:spPr>
        <a:xfrm>
          <a:off x="2497583" y="3178871"/>
          <a:ext cx="2270530" cy="1362318"/>
        </a:xfrm>
        <a:prstGeom prst="rect">
          <a:avLst/>
        </a:prstGeom>
        <a:gradFill rotWithShape="0">
          <a:gsLst>
            <a:gs pos="0">
              <a:schemeClr val="accent5">
                <a:hueOff val="-14555881"/>
                <a:satOff val="29167"/>
                <a:lumOff val="1201"/>
                <a:alphaOff val="0"/>
                <a:tint val="50000"/>
                <a:satMod val="300000"/>
              </a:schemeClr>
            </a:gs>
            <a:gs pos="35000">
              <a:schemeClr val="accent5">
                <a:hueOff val="-14555881"/>
                <a:satOff val="29167"/>
                <a:lumOff val="1201"/>
                <a:alphaOff val="0"/>
                <a:tint val="37000"/>
                <a:satMod val="300000"/>
              </a:schemeClr>
            </a:gs>
            <a:gs pos="100000">
              <a:schemeClr val="accent5">
                <a:hueOff val="-14555881"/>
                <a:satOff val="29167"/>
                <a:lumOff val="1201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solidFill>
                <a:schemeClr val="bg1"/>
              </a:solidFill>
              <a:latin typeface="Nunito" pitchFamily="2" charset="0"/>
            </a:rPr>
            <a:t>Interpreting</a:t>
          </a:r>
          <a:r>
            <a:rPr lang="en-US" sz="1800" kern="1200" dirty="0">
              <a:solidFill>
                <a:schemeClr val="bg1"/>
              </a:solidFill>
              <a:latin typeface="Nunito" pitchFamily="2" charset="0"/>
            </a:rPr>
            <a:t> – Offering interpretation of what the interviewee says</a:t>
          </a:r>
        </a:p>
      </dsp:txBody>
      <dsp:txXfrm>
        <a:off x="2497583" y="3178871"/>
        <a:ext cx="2270530" cy="1362318"/>
      </dsp:txXfrm>
    </dsp:sp>
    <dsp:sp modelId="{E6A81399-9500-4DCD-9987-42B826EB5F00}">
      <dsp:nvSpPr>
        <dsp:cNvPr id="0" name=""/>
        <dsp:cNvSpPr/>
      </dsp:nvSpPr>
      <dsp:spPr>
        <a:xfrm>
          <a:off x="4995166" y="3178871"/>
          <a:ext cx="2270530" cy="1362318"/>
        </a:xfrm>
        <a:prstGeom prst="rect">
          <a:avLst/>
        </a:prstGeom>
        <a:gradFill rotWithShape="0">
          <a:gsLst>
            <a:gs pos="0">
              <a:schemeClr val="accent5">
                <a:hueOff val="-16635293"/>
                <a:satOff val="33334"/>
                <a:lumOff val="1373"/>
                <a:alphaOff val="0"/>
                <a:tint val="50000"/>
                <a:satMod val="300000"/>
              </a:schemeClr>
            </a:gs>
            <a:gs pos="35000">
              <a:schemeClr val="accent5">
                <a:hueOff val="-16635293"/>
                <a:satOff val="33334"/>
                <a:lumOff val="1373"/>
                <a:alphaOff val="0"/>
                <a:tint val="37000"/>
                <a:satMod val="300000"/>
              </a:schemeClr>
            </a:gs>
            <a:gs pos="100000">
              <a:schemeClr val="accent5">
                <a:hueOff val="-16635293"/>
                <a:satOff val="33334"/>
                <a:lumOff val="1373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solidFill>
                <a:schemeClr val="bg1"/>
              </a:solidFill>
              <a:latin typeface="Nunito" pitchFamily="2" charset="0"/>
            </a:rPr>
            <a:t>Observant</a:t>
          </a:r>
          <a:r>
            <a:rPr lang="en-US" sz="1800" kern="1200" dirty="0">
              <a:solidFill>
                <a:schemeClr val="bg1"/>
              </a:solidFill>
              <a:latin typeface="Nunito" pitchFamily="2" charset="0"/>
            </a:rPr>
            <a:t> – Able to observe and interpret any nonverbal cues </a:t>
          </a:r>
        </a:p>
      </dsp:txBody>
      <dsp:txXfrm>
        <a:off x="4995166" y="3178871"/>
        <a:ext cx="2270530" cy="1362318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09A2C0-3B27-417B-A289-502B98E02A08}">
      <dsp:nvSpPr>
        <dsp:cNvPr id="0" name=""/>
        <dsp:cNvSpPr/>
      </dsp:nvSpPr>
      <dsp:spPr>
        <a:xfrm>
          <a:off x="0" y="341836"/>
          <a:ext cx="2567495" cy="154049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Nunito" pitchFamily="2" charset="0"/>
            </a:rPr>
            <a:t>Structured interviews</a:t>
          </a:r>
          <a:endParaRPr lang="en-GB" sz="1800" kern="1200" dirty="0">
            <a:latin typeface="Nunito" pitchFamily="2" charset="0"/>
          </a:endParaRPr>
        </a:p>
      </dsp:txBody>
      <dsp:txXfrm>
        <a:off x="0" y="341836"/>
        <a:ext cx="2567495" cy="1540497"/>
      </dsp:txXfrm>
    </dsp:sp>
    <dsp:sp modelId="{D9A9C318-96EB-4446-8F31-91290F83FC54}">
      <dsp:nvSpPr>
        <dsp:cNvPr id="0" name=""/>
        <dsp:cNvSpPr/>
      </dsp:nvSpPr>
      <dsp:spPr>
        <a:xfrm>
          <a:off x="2824245" y="341836"/>
          <a:ext cx="2567495" cy="1540497"/>
        </a:xfrm>
        <a:prstGeom prst="rect">
          <a:avLst/>
        </a:prstGeom>
        <a:solidFill>
          <a:schemeClr val="accent2">
            <a:hueOff val="2833439"/>
            <a:satOff val="4046"/>
            <a:lumOff val="382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Nunito" pitchFamily="2" charset="0"/>
            </a:rPr>
            <a:t>Unstructured interviews </a:t>
          </a:r>
          <a:endParaRPr lang="en-GB" sz="1800" kern="1200" dirty="0">
            <a:latin typeface="Nunito" pitchFamily="2" charset="0"/>
          </a:endParaRPr>
        </a:p>
      </dsp:txBody>
      <dsp:txXfrm>
        <a:off x="2824245" y="341836"/>
        <a:ext cx="2567495" cy="1540497"/>
      </dsp:txXfrm>
    </dsp:sp>
    <dsp:sp modelId="{5C58936F-DBB9-4B88-AB8C-CF758D73031B}">
      <dsp:nvSpPr>
        <dsp:cNvPr id="0" name=""/>
        <dsp:cNvSpPr/>
      </dsp:nvSpPr>
      <dsp:spPr>
        <a:xfrm>
          <a:off x="5648490" y="341836"/>
          <a:ext cx="2567495" cy="1540497"/>
        </a:xfrm>
        <a:prstGeom prst="rect">
          <a:avLst/>
        </a:prstGeom>
        <a:solidFill>
          <a:schemeClr val="accent2">
            <a:hueOff val="5666877"/>
            <a:satOff val="8091"/>
            <a:lumOff val="764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Nunito" pitchFamily="2" charset="0"/>
            </a:rPr>
            <a:t>Panel and Group Interviews </a:t>
          </a:r>
          <a:endParaRPr lang="en-GB" sz="1800" kern="1200" dirty="0">
            <a:latin typeface="Nunito" pitchFamily="2" charset="0"/>
          </a:endParaRPr>
        </a:p>
      </dsp:txBody>
      <dsp:txXfrm>
        <a:off x="5648490" y="341836"/>
        <a:ext cx="2567495" cy="1540497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09A2C0-3B27-417B-A289-502B98E02A08}">
      <dsp:nvSpPr>
        <dsp:cNvPr id="0" name=""/>
        <dsp:cNvSpPr/>
      </dsp:nvSpPr>
      <dsp:spPr>
        <a:xfrm>
          <a:off x="0" y="242756"/>
          <a:ext cx="2572553" cy="312239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Nunito" pitchFamily="2" charset="0"/>
            </a:rPr>
            <a:t>Series</a:t>
          </a:r>
          <a:r>
            <a:rPr lang="en-US" sz="1800" kern="1200" baseline="0" dirty="0">
              <a:latin typeface="Nunito" pitchFamily="2" charset="0"/>
            </a:rPr>
            <a:t> of questions in predetermined manner.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baseline="0" dirty="0">
              <a:latin typeface="Nunito" pitchFamily="2" charset="0"/>
            </a:rPr>
            <a:t>Help employers identify candidates who don’t meet basic job criteria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baseline="0" dirty="0">
              <a:latin typeface="Nunito" pitchFamily="2" charset="0"/>
            </a:rPr>
            <a:t>Allow team to compare answers from multiple candidates</a:t>
          </a:r>
        </a:p>
      </dsp:txBody>
      <dsp:txXfrm>
        <a:off x="0" y="242756"/>
        <a:ext cx="2572553" cy="3122395"/>
      </dsp:txXfrm>
    </dsp:sp>
    <dsp:sp modelId="{D9A9C318-96EB-4446-8F31-91290F83FC54}">
      <dsp:nvSpPr>
        <dsp:cNvPr id="0" name=""/>
        <dsp:cNvSpPr/>
      </dsp:nvSpPr>
      <dsp:spPr>
        <a:xfrm>
          <a:off x="2829808" y="221131"/>
          <a:ext cx="2572553" cy="3165644"/>
        </a:xfrm>
        <a:prstGeom prst="rect">
          <a:avLst/>
        </a:prstGeom>
        <a:solidFill>
          <a:schemeClr val="accent2">
            <a:hueOff val="2833439"/>
            <a:satOff val="4046"/>
            <a:lumOff val="382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Nunito" pitchFamily="2" charset="0"/>
            </a:rPr>
            <a:t>Interviewer adapts his or her line of questioning 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Nunito" pitchFamily="2" charset="0"/>
            </a:rPr>
            <a:t>Keep answers focused and professional</a:t>
          </a:r>
          <a:endParaRPr lang="en-GB" sz="1800" kern="1200" dirty="0">
            <a:latin typeface="Nunito" pitchFamily="2" charset="0"/>
          </a:endParaRPr>
        </a:p>
      </dsp:txBody>
      <dsp:txXfrm>
        <a:off x="2829808" y="221131"/>
        <a:ext cx="2572553" cy="3165644"/>
      </dsp:txXfrm>
    </dsp:sp>
    <dsp:sp modelId="{5C58936F-DBB9-4B88-AB8C-CF758D73031B}">
      <dsp:nvSpPr>
        <dsp:cNvPr id="0" name=""/>
        <dsp:cNvSpPr/>
      </dsp:nvSpPr>
      <dsp:spPr>
        <a:xfrm>
          <a:off x="5659616" y="218484"/>
          <a:ext cx="2572553" cy="3170939"/>
        </a:xfrm>
        <a:prstGeom prst="rect">
          <a:avLst/>
        </a:prstGeom>
        <a:solidFill>
          <a:schemeClr val="accent2">
            <a:hueOff val="5666877"/>
            <a:satOff val="8091"/>
            <a:lumOff val="764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Nunito" pitchFamily="2" charset="0"/>
            </a:rPr>
            <a:t>Group or panel interviews 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latin typeface="Nunito" pitchFamily="2" charset="0"/>
            </a:rPr>
            <a:t>Group interviews</a:t>
          </a:r>
          <a:r>
            <a:rPr lang="en-US" sz="1800" kern="1200" dirty="0">
              <a:latin typeface="Nunito" pitchFamily="2" charset="0"/>
            </a:rPr>
            <a:t>: 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Nunito" pitchFamily="2" charset="0"/>
            </a:rPr>
            <a:t>You meet with several interviewers at once.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latin typeface="Nunito" pitchFamily="2" charset="0"/>
            </a:rPr>
            <a:t>Panel interviews</a:t>
          </a:r>
          <a:r>
            <a:rPr lang="en-US" sz="1800" kern="1200" dirty="0">
              <a:latin typeface="Nunito" pitchFamily="2" charset="0"/>
            </a:rPr>
            <a:t>: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Nunito" pitchFamily="2" charset="0"/>
            </a:rPr>
            <a:t> One or more interviewers meet with several candidates simultaneously.</a:t>
          </a:r>
          <a:endParaRPr lang="en-GB" sz="1800" kern="1200" dirty="0">
            <a:latin typeface="Nunito" pitchFamily="2" charset="0"/>
          </a:endParaRPr>
        </a:p>
      </dsp:txBody>
      <dsp:txXfrm>
        <a:off x="5659616" y="218484"/>
        <a:ext cx="2572553" cy="3170939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B8A9D5-920B-4B13-BECE-0C789AA643BD}">
      <dsp:nvSpPr>
        <dsp:cNvPr id="0" name=""/>
        <dsp:cNvSpPr/>
      </dsp:nvSpPr>
      <dsp:spPr>
        <a:xfrm rot="16200000">
          <a:off x="-1276105" y="2118599"/>
          <a:ext cx="3172462" cy="5310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468367" bIns="0" numCol="1" spcCol="1270" anchor="t" anchorCtr="0">
          <a:noAutofit/>
        </a:bodyPr>
        <a:lstStyle/>
        <a:p>
          <a:pPr marL="0" lvl="0" indent="0" algn="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Nunito" pitchFamily="2" charset="0"/>
            </a:rPr>
            <a:t>Panel Interviews: Tips</a:t>
          </a:r>
          <a:endParaRPr lang="en-GB" sz="1800" kern="1200" dirty="0">
            <a:latin typeface="Nunito" pitchFamily="2" charset="0"/>
          </a:endParaRPr>
        </a:p>
      </dsp:txBody>
      <dsp:txXfrm>
        <a:off x="-1276105" y="2118599"/>
        <a:ext cx="3172462" cy="531061"/>
      </dsp:txXfrm>
    </dsp:sp>
    <dsp:sp modelId="{F1AF1BE1-224D-4FFA-B26A-3B1E0DEA9D27}">
      <dsp:nvSpPr>
        <dsp:cNvPr id="0" name=""/>
        <dsp:cNvSpPr/>
      </dsp:nvSpPr>
      <dsp:spPr>
        <a:xfrm>
          <a:off x="575656" y="797899"/>
          <a:ext cx="2645250" cy="317246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468367" rIns="128016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Nunito" pitchFamily="2" charset="0"/>
            </a:rPr>
            <a:t>Make connections with each person on the panel</a:t>
          </a:r>
          <a:endParaRPr lang="en-GB" sz="1800" kern="1200" dirty="0">
            <a:latin typeface="Nunito" pitchFamily="2" charset="0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Nunito" pitchFamily="2" charset="0"/>
            </a:rPr>
            <a:t>Tailor your answers accordingly</a:t>
          </a:r>
          <a:endParaRPr lang="en-GB" sz="1800" kern="1200" dirty="0">
            <a:latin typeface="Nunito" pitchFamily="2" charset="0"/>
          </a:endParaRPr>
        </a:p>
      </dsp:txBody>
      <dsp:txXfrm>
        <a:off x="575656" y="797899"/>
        <a:ext cx="2645250" cy="3172462"/>
      </dsp:txXfrm>
    </dsp:sp>
    <dsp:sp modelId="{2891B9E4-77DE-4C7E-A1DF-88DF90CAD1C8}">
      <dsp:nvSpPr>
        <dsp:cNvPr id="0" name=""/>
        <dsp:cNvSpPr/>
      </dsp:nvSpPr>
      <dsp:spPr>
        <a:xfrm>
          <a:off x="0" y="96897"/>
          <a:ext cx="1062123" cy="1062123"/>
        </a:xfrm>
        <a:prstGeom prst="rect">
          <a:avLst/>
        </a:prstGeom>
        <a:blipFill>
          <a:blip xmlns:r="http://schemas.openxmlformats.org/officeDocument/2006/relationships" r:embed="rId1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colorTemperature colorTemp="15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785250A-1A26-4F22-951C-C5DF1A39E60A}">
      <dsp:nvSpPr>
        <dsp:cNvPr id="0" name=""/>
        <dsp:cNvSpPr/>
      </dsp:nvSpPr>
      <dsp:spPr>
        <a:xfrm rot="16200000">
          <a:off x="2581954" y="2118599"/>
          <a:ext cx="3172462" cy="5310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468367" bIns="0" numCol="1" spcCol="1270" anchor="t" anchorCtr="0">
          <a:noAutofit/>
        </a:bodyPr>
        <a:lstStyle/>
        <a:p>
          <a:pPr marL="0" lvl="0" indent="0" algn="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Nunito" pitchFamily="2" charset="0"/>
            </a:rPr>
            <a:t>Group Interviews: Tips</a:t>
          </a:r>
          <a:endParaRPr lang="en-GB" sz="1800" kern="1200" dirty="0">
            <a:latin typeface="Nunito" pitchFamily="2" charset="0"/>
          </a:endParaRPr>
        </a:p>
      </dsp:txBody>
      <dsp:txXfrm>
        <a:off x="2581954" y="2118599"/>
        <a:ext cx="3172462" cy="531061"/>
      </dsp:txXfrm>
    </dsp:sp>
    <dsp:sp modelId="{A9F76721-58EA-4ECB-9A7E-EF780613AE67}">
      <dsp:nvSpPr>
        <dsp:cNvPr id="0" name=""/>
        <dsp:cNvSpPr/>
      </dsp:nvSpPr>
      <dsp:spPr>
        <a:xfrm>
          <a:off x="4433716" y="797899"/>
          <a:ext cx="2645250" cy="3172462"/>
        </a:xfrm>
        <a:prstGeom prst="rect">
          <a:avLst/>
        </a:prstGeom>
        <a:solidFill>
          <a:schemeClr val="accent3">
            <a:hueOff val="2240046"/>
            <a:satOff val="17143"/>
            <a:lumOff val="725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468367" rIns="128016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Nunito" pitchFamily="2" charset="0"/>
            </a:rPr>
            <a:t>It is observed how the candidates interact </a:t>
          </a:r>
          <a:endParaRPr lang="en-GB" sz="1800" kern="1200" dirty="0">
            <a:latin typeface="Nunito" pitchFamily="2" charset="0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Nunito" pitchFamily="2" charset="0"/>
            </a:rPr>
            <a:t>Be sure to treat your fellow candidates with respect while demonstrating your knowledge.</a:t>
          </a:r>
          <a:endParaRPr lang="en-GB" sz="1800" kern="1200" dirty="0">
            <a:latin typeface="Nunito" pitchFamily="2" charset="0"/>
          </a:endParaRPr>
        </a:p>
      </dsp:txBody>
      <dsp:txXfrm>
        <a:off x="4433716" y="797899"/>
        <a:ext cx="2645250" cy="3172462"/>
      </dsp:txXfrm>
    </dsp:sp>
    <dsp:sp modelId="{5639B6E3-D269-4C05-9F61-68D0D22E6C45}">
      <dsp:nvSpPr>
        <dsp:cNvPr id="0" name=""/>
        <dsp:cNvSpPr/>
      </dsp:nvSpPr>
      <dsp:spPr>
        <a:xfrm>
          <a:off x="3902654" y="96897"/>
          <a:ext cx="1062123" cy="1062123"/>
        </a:xfrm>
        <a:prstGeom prst="rect">
          <a:avLst/>
        </a:prstGeom>
        <a:blipFill>
          <a:blip xmlns:r="http://schemas.openxmlformats.org/officeDocument/2006/relationships"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FEC6AF-26DB-423E-A60F-41E710C3AA8E}">
      <dsp:nvSpPr>
        <dsp:cNvPr id="0" name=""/>
        <dsp:cNvSpPr/>
      </dsp:nvSpPr>
      <dsp:spPr>
        <a:xfrm>
          <a:off x="0" y="1835"/>
          <a:ext cx="4941518" cy="93029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D0D807A-A7F2-4494-8597-C38B971D4C66}">
      <dsp:nvSpPr>
        <dsp:cNvPr id="0" name=""/>
        <dsp:cNvSpPr/>
      </dsp:nvSpPr>
      <dsp:spPr>
        <a:xfrm>
          <a:off x="281413" y="211151"/>
          <a:ext cx="511660" cy="51166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8C70F3-2E0A-4E90-B37C-5215468CA092}">
      <dsp:nvSpPr>
        <dsp:cNvPr id="0" name=""/>
        <dsp:cNvSpPr/>
      </dsp:nvSpPr>
      <dsp:spPr>
        <a:xfrm>
          <a:off x="1074487" y="1835"/>
          <a:ext cx="3867030" cy="9302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456" tIns="98456" rIns="98456" bIns="98456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chemeClr val="accent2"/>
              </a:solidFill>
            </a:rPr>
            <a:t>One-on-One</a:t>
          </a:r>
          <a:r>
            <a:rPr lang="en-US" sz="1600" kern="1200" dirty="0"/>
            <a:t> </a:t>
          </a:r>
        </a:p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Time consuming; One person at a time</a:t>
          </a:r>
        </a:p>
      </dsp:txBody>
      <dsp:txXfrm>
        <a:off x="1074487" y="1835"/>
        <a:ext cx="3867030" cy="930291"/>
      </dsp:txXfrm>
    </dsp:sp>
    <dsp:sp modelId="{E7352E38-BF73-4F64-92B6-6EC98499F139}">
      <dsp:nvSpPr>
        <dsp:cNvPr id="0" name=""/>
        <dsp:cNvSpPr/>
      </dsp:nvSpPr>
      <dsp:spPr>
        <a:xfrm>
          <a:off x="0" y="1164700"/>
          <a:ext cx="4941518" cy="93029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6023109-F615-4D96-9A68-7829093796DB}">
      <dsp:nvSpPr>
        <dsp:cNvPr id="0" name=""/>
        <dsp:cNvSpPr/>
      </dsp:nvSpPr>
      <dsp:spPr>
        <a:xfrm>
          <a:off x="281413" y="1374015"/>
          <a:ext cx="511660" cy="51166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C157D4B-D566-4874-97BC-FB402CF40190}">
      <dsp:nvSpPr>
        <dsp:cNvPr id="0" name=""/>
        <dsp:cNvSpPr/>
      </dsp:nvSpPr>
      <dsp:spPr>
        <a:xfrm>
          <a:off x="1074487" y="1164700"/>
          <a:ext cx="3867030" cy="9302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456" tIns="98456" rIns="98456" bIns="98456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chemeClr val="bg1">
                  <a:lumMod val="50000"/>
                </a:schemeClr>
              </a:solidFill>
            </a:rPr>
            <a:t>Focus Group</a:t>
          </a:r>
        </a:p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Groups of 4-6</a:t>
          </a:r>
        </a:p>
      </dsp:txBody>
      <dsp:txXfrm>
        <a:off x="1074487" y="1164700"/>
        <a:ext cx="3867030" cy="930291"/>
      </dsp:txXfrm>
    </dsp:sp>
    <dsp:sp modelId="{76E95657-4738-4823-B56A-9DF0C3038EE4}">
      <dsp:nvSpPr>
        <dsp:cNvPr id="0" name=""/>
        <dsp:cNvSpPr/>
      </dsp:nvSpPr>
      <dsp:spPr>
        <a:xfrm>
          <a:off x="0" y="2327564"/>
          <a:ext cx="4941518" cy="93029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5354642-2D59-4B61-A18B-CB58F0ACCE25}">
      <dsp:nvSpPr>
        <dsp:cNvPr id="0" name=""/>
        <dsp:cNvSpPr/>
      </dsp:nvSpPr>
      <dsp:spPr>
        <a:xfrm>
          <a:off x="281413" y="2536880"/>
          <a:ext cx="511660" cy="51166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0FA1F6-4BBC-4A63-A038-20D7D7AC68E6}">
      <dsp:nvSpPr>
        <dsp:cNvPr id="0" name=""/>
        <dsp:cNvSpPr/>
      </dsp:nvSpPr>
      <dsp:spPr>
        <a:xfrm>
          <a:off x="1074487" y="2327564"/>
          <a:ext cx="3867030" cy="9302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456" tIns="98456" rIns="98456" bIns="98456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chemeClr val="accent4"/>
              </a:solidFill>
            </a:rPr>
            <a:t>Telephone</a:t>
          </a:r>
        </a:p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Limited number of questions</a:t>
          </a:r>
        </a:p>
      </dsp:txBody>
      <dsp:txXfrm>
        <a:off x="1074487" y="2327564"/>
        <a:ext cx="3867030" cy="930291"/>
      </dsp:txXfrm>
    </dsp:sp>
    <dsp:sp modelId="{067D4D37-E19E-404E-AF8D-8BB3598FBCCD}">
      <dsp:nvSpPr>
        <dsp:cNvPr id="0" name=""/>
        <dsp:cNvSpPr/>
      </dsp:nvSpPr>
      <dsp:spPr>
        <a:xfrm>
          <a:off x="0" y="3490429"/>
          <a:ext cx="4941518" cy="93029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AAC0912-989F-4133-8800-A58432538DA0}">
      <dsp:nvSpPr>
        <dsp:cNvPr id="0" name=""/>
        <dsp:cNvSpPr/>
      </dsp:nvSpPr>
      <dsp:spPr>
        <a:xfrm>
          <a:off x="281413" y="3699745"/>
          <a:ext cx="511660" cy="51166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F9DC6D7-6171-4732-BCD1-E873ABEE4176}">
      <dsp:nvSpPr>
        <dsp:cNvPr id="0" name=""/>
        <dsp:cNvSpPr/>
      </dsp:nvSpPr>
      <dsp:spPr>
        <a:xfrm>
          <a:off x="1074487" y="3490429"/>
          <a:ext cx="3867030" cy="9302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456" tIns="98456" rIns="98456" bIns="98456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rgbClr val="0070C0"/>
              </a:solidFill>
            </a:rPr>
            <a:t>E-Mail</a:t>
          </a:r>
        </a:p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Asynchronous</a:t>
          </a:r>
        </a:p>
      </dsp:txBody>
      <dsp:txXfrm>
        <a:off x="1074487" y="3490429"/>
        <a:ext cx="3867030" cy="930291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D897515-94A5-447D-9141-610AA694830C}">
      <dsp:nvSpPr>
        <dsp:cNvPr id="0" name=""/>
        <dsp:cNvSpPr/>
      </dsp:nvSpPr>
      <dsp:spPr>
        <a:xfrm>
          <a:off x="1361" y="0"/>
          <a:ext cx="1427146" cy="405632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Nunito" pitchFamily="2" charset="0"/>
            </a:rPr>
            <a:t>Prepared set of questions</a:t>
          </a:r>
          <a:endParaRPr lang="en-GB" sz="1800" kern="1200" dirty="0">
            <a:latin typeface="Nunito" pitchFamily="2" charset="0"/>
          </a:endParaRPr>
        </a:p>
      </dsp:txBody>
      <dsp:txXfrm>
        <a:off x="1361" y="1622531"/>
        <a:ext cx="1427146" cy="1622531"/>
      </dsp:txXfrm>
    </dsp:sp>
    <dsp:sp modelId="{7F5EA2BB-08EB-475A-9D6E-84DEDE20585C}">
      <dsp:nvSpPr>
        <dsp:cNvPr id="0" name=""/>
        <dsp:cNvSpPr/>
      </dsp:nvSpPr>
      <dsp:spPr>
        <a:xfrm>
          <a:off x="0" y="208732"/>
          <a:ext cx="1341517" cy="1350757"/>
        </a:xfrm>
        <a:prstGeom prst="ellipse">
          <a:avLst/>
        </a:prstGeom>
        <a:blipFill>
          <a:blip xmlns:r="http://schemas.openxmlformats.org/officeDocument/2006/relationships" r:embed="rId1"/>
          <a:srcRect/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72589E57-B707-4D1E-8CC4-77588484BAC0}">
      <dsp:nvSpPr>
        <dsp:cNvPr id="0" name=""/>
        <dsp:cNvSpPr/>
      </dsp:nvSpPr>
      <dsp:spPr>
        <a:xfrm>
          <a:off x="1471322" y="0"/>
          <a:ext cx="1427146" cy="405632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Nunito" pitchFamily="2" charset="0"/>
            </a:rPr>
            <a:t>No room for digressions or additional questions</a:t>
          </a:r>
          <a:endParaRPr lang="en-GB" sz="1800" kern="1200" dirty="0">
            <a:latin typeface="Nunito" pitchFamily="2" charset="0"/>
          </a:endParaRPr>
        </a:p>
      </dsp:txBody>
      <dsp:txXfrm>
        <a:off x="1471322" y="1622531"/>
        <a:ext cx="1427146" cy="1622531"/>
      </dsp:txXfrm>
    </dsp:sp>
    <dsp:sp modelId="{1D6AB8D0-AF48-4B3E-BB61-B9E133D69AE4}">
      <dsp:nvSpPr>
        <dsp:cNvPr id="0" name=""/>
        <dsp:cNvSpPr/>
      </dsp:nvSpPr>
      <dsp:spPr>
        <a:xfrm>
          <a:off x="1467479" y="235288"/>
          <a:ext cx="1341517" cy="1350757"/>
        </a:xfrm>
        <a:prstGeom prst="ellipse">
          <a:avLst/>
        </a:prstGeom>
        <a:blipFill>
          <a:blip xmlns:r="http://schemas.openxmlformats.org/officeDocument/2006/relationships" r:embed="rId2"/>
          <a:srcRect/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C1197300-419E-4A4C-993D-44C4DB96F435}">
      <dsp:nvSpPr>
        <dsp:cNvPr id="0" name=""/>
        <dsp:cNvSpPr/>
      </dsp:nvSpPr>
      <dsp:spPr>
        <a:xfrm>
          <a:off x="2941283" y="0"/>
          <a:ext cx="1427146" cy="405632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Nunito" pitchFamily="2" charset="0"/>
            </a:rPr>
            <a:t>No room for digressions or additional questions</a:t>
          </a:r>
          <a:endParaRPr lang="en-GB" sz="1800" kern="1200" dirty="0">
            <a:latin typeface="Nunito" pitchFamily="2" charset="0"/>
          </a:endParaRPr>
        </a:p>
      </dsp:txBody>
      <dsp:txXfrm>
        <a:off x="2941283" y="1622531"/>
        <a:ext cx="1427146" cy="1622531"/>
      </dsp:txXfrm>
    </dsp:sp>
    <dsp:sp modelId="{35713E2C-7C6E-41C2-8A3E-4A3EF06421E6}">
      <dsp:nvSpPr>
        <dsp:cNvPr id="0" name=""/>
        <dsp:cNvSpPr/>
      </dsp:nvSpPr>
      <dsp:spPr>
        <a:xfrm>
          <a:off x="2942001" y="235288"/>
          <a:ext cx="1341517" cy="1350757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87D28F8F-2442-4DFA-B6D8-1D4EB6EA7517}">
      <dsp:nvSpPr>
        <dsp:cNvPr id="0" name=""/>
        <dsp:cNvSpPr/>
      </dsp:nvSpPr>
      <dsp:spPr>
        <a:xfrm>
          <a:off x="4411244" y="0"/>
          <a:ext cx="1427146" cy="405632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latin typeface="Nunito" pitchFamily="2" charset="0"/>
            </a:rPr>
            <a:t>Fixed structure and timing</a:t>
          </a:r>
          <a:endParaRPr lang="en-GB" sz="1800" kern="1200" dirty="0">
            <a:latin typeface="Nunito" pitchFamily="2" charset="0"/>
          </a:endParaRPr>
        </a:p>
      </dsp:txBody>
      <dsp:txXfrm>
        <a:off x="4411244" y="1622531"/>
        <a:ext cx="1427146" cy="1622531"/>
      </dsp:txXfrm>
    </dsp:sp>
    <dsp:sp modelId="{5B012535-F26A-4578-B316-2B0C5B9B7EB9}">
      <dsp:nvSpPr>
        <dsp:cNvPr id="0" name=""/>
        <dsp:cNvSpPr/>
      </dsp:nvSpPr>
      <dsp:spPr>
        <a:xfrm>
          <a:off x="4411962" y="259561"/>
          <a:ext cx="1341517" cy="1350757"/>
        </a:xfrm>
        <a:prstGeom prst="ellipse">
          <a:avLst/>
        </a:prstGeom>
        <a:blipFill>
          <a:blip xmlns:r="http://schemas.openxmlformats.org/officeDocument/2006/relationships" r:embed="rId4"/>
          <a:srcRect/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282CCC7-C5F5-4E16-B861-87FF49776116}">
      <dsp:nvSpPr>
        <dsp:cNvPr id="0" name=""/>
        <dsp:cNvSpPr/>
      </dsp:nvSpPr>
      <dsp:spPr>
        <a:xfrm>
          <a:off x="233590" y="3245063"/>
          <a:ext cx="5372572" cy="608449"/>
        </a:xfrm>
        <a:prstGeom prst="leftRightArrow">
          <a:avLst/>
        </a:prstGeom>
        <a:gradFill rotWithShape="0">
          <a:gsLst>
            <a:gs pos="0">
              <a:schemeClr val="accent3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3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D4F9DB4-F579-4920-AE56-F0C1B1A07A10}">
      <dsp:nvSpPr>
        <dsp:cNvPr id="0" name=""/>
        <dsp:cNvSpPr/>
      </dsp:nvSpPr>
      <dsp:spPr>
        <a:xfrm>
          <a:off x="1413" y="0"/>
          <a:ext cx="1481200" cy="435351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Nunito" pitchFamily="2" charset="0"/>
            </a:rPr>
            <a:t>General theme in mind, but no pre-designed questions</a:t>
          </a:r>
          <a:endParaRPr lang="en-GB" sz="1800" kern="1200" dirty="0">
            <a:latin typeface="Nunito" pitchFamily="2" charset="0"/>
          </a:endParaRPr>
        </a:p>
      </dsp:txBody>
      <dsp:txXfrm>
        <a:off x="1413" y="1741406"/>
        <a:ext cx="1481200" cy="1741406"/>
      </dsp:txXfrm>
    </dsp:sp>
    <dsp:sp modelId="{120952D0-7A87-4874-836F-5F5C189609B7}">
      <dsp:nvSpPr>
        <dsp:cNvPr id="0" name=""/>
        <dsp:cNvSpPr/>
      </dsp:nvSpPr>
      <dsp:spPr>
        <a:xfrm>
          <a:off x="156929" y="329456"/>
          <a:ext cx="1170168" cy="1313229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l="-2000" r="-2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AAEAE19-1294-45C0-BD1D-02F08B08E1EA}">
      <dsp:nvSpPr>
        <dsp:cNvPr id="0" name=""/>
        <dsp:cNvSpPr/>
      </dsp:nvSpPr>
      <dsp:spPr>
        <a:xfrm>
          <a:off x="1527049" y="0"/>
          <a:ext cx="1481200" cy="435351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 dirty="0">
            <a:latin typeface="Nunito" pitchFamily="2" charset="0"/>
          </a:endParaRP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Nunito" pitchFamily="2" charset="0"/>
            </a:rPr>
            <a:t>Questions are designed on the spot, depending on the respondent’s responses </a:t>
          </a:r>
          <a:endParaRPr lang="en-GB" sz="1800" kern="1200" dirty="0">
            <a:latin typeface="Nunito" pitchFamily="2" charset="0"/>
          </a:endParaRPr>
        </a:p>
      </dsp:txBody>
      <dsp:txXfrm>
        <a:off x="1527049" y="1741406"/>
        <a:ext cx="1481200" cy="1741406"/>
      </dsp:txXfrm>
    </dsp:sp>
    <dsp:sp modelId="{21784983-C0EC-4CD2-85B9-F5BD73FD59D7}">
      <dsp:nvSpPr>
        <dsp:cNvPr id="0" name=""/>
        <dsp:cNvSpPr/>
      </dsp:nvSpPr>
      <dsp:spPr>
        <a:xfrm>
          <a:off x="1686902" y="291973"/>
          <a:ext cx="1161494" cy="1342615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 l="-2000" r="-2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42DFE50-F024-4EDA-9BC7-FFCB486E7CB1}">
      <dsp:nvSpPr>
        <dsp:cNvPr id="0" name=""/>
        <dsp:cNvSpPr/>
      </dsp:nvSpPr>
      <dsp:spPr>
        <a:xfrm>
          <a:off x="3052685" y="0"/>
          <a:ext cx="1481200" cy="435351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Nunito" pitchFamily="2" charset="0"/>
            </a:rPr>
            <a:t>More time consuming</a:t>
          </a:r>
          <a:endParaRPr lang="en-GB" sz="1800" kern="1200" dirty="0">
            <a:latin typeface="Nunito" pitchFamily="2" charset="0"/>
          </a:endParaRPr>
        </a:p>
      </dsp:txBody>
      <dsp:txXfrm>
        <a:off x="3052685" y="1741406"/>
        <a:ext cx="1481200" cy="1741406"/>
      </dsp:txXfrm>
    </dsp:sp>
    <dsp:sp modelId="{EB9F8620-6683-403E-8D83-306822DCCD22}">
      <dsp:nvSpPr>
        <dsp:cNvPr id="0" name=""/>
        <dsp:cNvSpPr/>
      </dsp:nvSpPr>
      <dsp:spPr>
        <a:xfrm>
          <a:off x="3200689" y="283906"/>
          <a:ext cx="1185191" cy="1366868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 l="-3000" r="-3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210FEE6-BDC8-4BB3-B623-65CAA34ADA65}">
      <dsp:nvSpPr>
        <dsp:cNvPr id="0" name=""/>
        <dsp:cNvSpPr/>
      </dsp:nvSpPr>
      <dsp:spPr>
        <a:xfrm>
          <a:off x="4578321" y="0"/>
          <a:ext cx="1481200" cy="435351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Nunito" pitchFamily="2" charset="0"/>
            </a:rPr>
            <a:t>Allow room for exploration of new ideas/themes</a:t>
          </a:r>
          <a:endParaRPr lang="en-GB" sz="1800" kern="1200" dirty="0">
            <a:latin typeface="Nunito" pitchFamily="2" charset="0"/>
          </a:endParaRPr>
        </a:p>
      </dsp:txBody>
      <dsp:txXfrm>
        <a:off x="4578321" y="1741406"/>
        <a:ext cx="1481200" cy="1741406"/>
      </dsp:txXfrm>
    </dsp:sp>
    <dsp:sp modelId="{E4FE2EF3-8790-4FE4-BFA5-6BC240BFF5A4}">
      <dsp:nvSpPr>
        <dsp:cNvPr id="0" name=""/>
        <dsp:cNvSpPr/>
      </dsp:nvSpPr>
      <dsp:spPr>
        <a:xfrm>
          <a:off x="4690195" y="299403"/>
          <a:ext cx="1257453" cy="1373334"/>
        </a:xfrm>
        <a:prstGeom prst="ellipse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 l="-2000" r="-2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2C48299-FE10-477B-B695-155BC2193595}">
      <dsp:nvSpPr>
        <dsp:cNvPr id="0" name=""/>
        <dsp:cNvSpPr/>
      </dsp:nvSpPr>
      <dsp:spPr>
        <a:xfrm>
          <a:off x="285205" y="3700487"/>
          <a:ext cx="5576060" cy="653027"/>
        </a:xfrm>
        <a:prstGeom prst="leftRight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0CC88B-1CE8-4C2F-88AA-E8FE3662D431}">
      <dsp:nvSpPr>
        <dsp:cNvPr id="0" name=""/>
        <dsp:cNvSpPr/>
      </dsp:nvSpPr>
      <dsp:spPr>
        <a:xfrm>
          <a:off x="1279" y="0"/>
          <a:ext cx="1991320" cy="406400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Nunito" pitchFamily="2" charset="0"/>
            </a:rPr>
            <a:t>Pre-designed questions, with room for modification</a:t>
          </a:r>
          <a:endParaRPr lang="en-GB" sz="1800" kern="1200" dirty="0">
            <a:latin typeface="Nunito" pitchFamily="2" charset="0"/>
          </a:endParaRPr>
        </a:p>
      </dsp:txBody>
      <dsp:txXfrm>
        <a:off x="1279" y="1625600"/>
        <a:ext cx="1991320" cy="1625600"/>
      </dsp:txXfrm>
    </dsp:sp>
    <dsp:sp modelId="{3A37D0EE-FB7A-40E1-8F2B-E1B31140E49C}">
      <dsp:nvSpPr>
        <dsp:cNvPr id="0" name=""/>
        <dsp:cNvSpPr/>
      </dsp:nvSpPr>
      <dsp:spPr>
        <a:xfrm>
          <a:off x="320284" y="82552"/>
          <a:ext cx="1353312" cy="1353312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8AD75E1-F6C7-45DB-9052-F5CF3D8FE43D}">
      <dsp:nvSpPr>
        <dsp:cNvPr id="0" name=""/>
        <dsp:cNvSpPr/>
      </dsp:nvSpPr>
      <dsp:spPr>
        <a:xfrm>
          <a:off x="2052339" y="0"/>
          <a:ext cx="1991320" cy="406400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Nunito" pitchFamily="2" charset="0"/>
            </a:rPr>
            <a:t>Room to add more questions if the need arises</a:t>
          </a:r>
          <a:endParaRPr lang="en-GB" sz="1800" kern="1200" dirty="0">
            <a:latin typeface="Nunito" pitchFamily="2" charset="0"/>
          </a:endParaRPr>
        </a:p>
      </dsp:txBody>
      <dsp:txXfrm>
        <a:off x="2052339" y="1625600"/>
        <a:ext cx="1991320" cy="1625600"/>
      </dsp:txXfrm>
    </dsp:sp>
    <dsp:sp modelId="{0FBB11BE-D88A-4C8F-A858-16A3F9BFA886}">
      <dsp:nvSpPr>
        <dsp:cNvPr id="0" name=""/>
        <dsp:cNvSpPr/>
      </dsp:nvSpPr>
      <dsp:spPr>
        <a:xfrm>
          <a:off x="2347065" y="57719"/>
          <a:ext cx="1353312" cy="1353312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7D053D4-FD47-44D6-9E08-4196D9FC9675}">
      <dsp:nvSpPr>
        <dsp:cNvPr id="0" name=""/>
        <dsp:cNvSpPr/>
      </dsp:nvSpPr>
      <dsp:spPr>
        <a:xfrm>
          <a:off x="4103399" y="0"/>
          <a:ext cx="1991320" cy="406400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Nunito" pitchFamily="2" charset="0"/>
            </a:rPr>
            <a:t>Room to add details and clarify questions if the respondent(s) don’t understand</a:t>
          </a:r>
          <a:endParaRPr lang="en-GB" sz="1800" kern="1200" dirty="0">
            <a:latin typeface="Nunito" pitchFamily="2" charset="0"/>
          </a:endParaRPr>
        </a:p>
      </dsp:txBody>
      <dsp:txXfrm>
        <a:off x="4103399" y="1625600"/>
        <a:ext cx="1991320" cy="1625600"/>
      </dsp:txXfrm>
    </dsp:sp>
    <dsp:sp modelId="{3F38EBE9-2A2D-4024-90BF-823689D2BEEF}">
      <dsp:nvSpPr>
        <dsp:cNvPr id="0" name=""/>
        <dsp:cNvSpPr/>
      </dsp:nvSpPr>
      <dsp:spPr>
        <a:xfrm>
          <a:off x="4420576" y="73904"/>
          <a:ext cx="1353312" cy="1353312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ED1A893-51E3-4E94-AF24-3DF876B1EE35}">
      <dsp:nvSpPr>
        <dsp:cNvPr id="0" name=""/>
        <dsp:cNvSpPr/>
      </dsp:nvSpPr>
      <dsp:spPr>
        <a:xfrm>
          <a:off x="243839" y="3251200"/>
          <a:ext cx="5608320" cy="609600"/>
        </a:xfrm>
        <a:prstGeom prst="leftRightArrow">
          <a:avLst/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F5ECF1-1733-4233-AC9C-E3AE9D3C1224}">
      <dsp:nvSpPr>
        <dsp:cNvPr id="0" name=""/>
        <dsp:cNvSpPr/>
      </dsp:nvSpPr>
      <dsp:spPr>
        <a:xfrm>
          <a:off x="2310" y="440274"/>
          <a:ext cx="1833041" cy="1099824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latin typeface="Nunito" pitchFamily="2" charset="0"/>
            </a:rPr>
            <a:t>Personal pronouns</a:t>
          </a:r>
        </a:p>
      </dsp:txBody>
      <dsp:txXfrm>
        <a:off x="2310" y="440274"/>
        <a:ext cx="1833041" cy="1099824"/>
      </dsp:txXfrm>
    </dsp:sp>
    <dsp:sp modelId="{F65E13F9-2D0B-4579-95AF-9BABA5DE12E0}">
      <dsp:nvSpPr>
        <dsp:cNvPr id="0" name=""/>
        <dsp:cNvSpPr/>
      </dsp:nvSpPr>
      <dsp:spPr>
        <a:xfrm>
          <a:off x="2018656" y="440274"/>
          <a:ext cx="1833041" cy="1099824"/>
        </a:xfrm>
        <a:prstGeom prst="rect">
          <a:avLst/>
        </a:prstGeom>
        <a:solidFill>
          <a:schemeClr val="accent4">
            <a:hueOff val="487117"/>
            <a:satOff val="-4762"/>
            <a:lumOff val="-1345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latin typeface="Nunito" pitchFamily="2" charset="0"/>
            </a:rPr>
            <a:t>Narrative style</a:t>
          </a:r>
        </a:p>
      </dsp:txBody>
      <dsp:txXfrm>
        <a:off x="2018656" y="440274"/>
        <a:ext cx="1833041" cy="1099824"/>
      </dsp:txXfrm>
    </dsp:sp>
    <dsp:sp modelId="{E27B8A9D-4DE6-452B-8E44-8C2CF0C9F962}">
      <dsp:nvSpPr>
        <dsp:cNvPr id="0" name=""/>
        <dsp:cNvSpPr/>
      </dsp:nvSpPr>
      <dsp:spPr>
        <a:xfrm>
          <a:off x="4035002" y="440274"/>
          <a:ext cx="1833041" cy="1099824"/>
        </a:xfrm>
        <a:prstGeom prst="rect">
          <a:avLst/>
        </a:prstGeom>
        <a:solidFill>
          <a:schemeClr val="accent4">
            <a:hueOff val="974233"/>
            <a:satOff val="-9524"/>
            <a:lumOff val="-2689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latin typeface="Nunito" pitchFamily="2" charset="0"/>
            </a:rPr>
            <a:t>Long objective statement</a:t>
          </a:r>
        </a:p>
      </dsp:txBody>
      <dsp:txXfrm>
        <a:off x="4035002" y="440274"/>
        <a:ext cx="1833041" cy="1099824"/>
      </dsp:txXfrm>
    </dsp:sp>
    <dsp:sp modelId="{DF9CE6F5-72E3-4BC8-A5A3-399EB20EF43C}">
      <dsp:nvSpPr>
        <dsp:cNvPr id="0" name=""/>
        <dsp:cNvSpPr/>
      </dsp:nvSpPr>
      <dsp:spPr>
        <a:xfrm>
          <a:off x="6051347" y="440274"/>
          <a:ext cx="1833041" cy="1099824"/>
        </a:xfrm>
        <a:prstGeom prst="rect">
          <a:avLst/>
        </a:prstGeom>
        <a:solidFill>
          <a:schemeClr val="accent4">
            <a:hueOff val="1461350"/>
            <a:satOff val="-14286"/>
            <a:lumOff val="-4034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latin typeface="Nunito" pitchFamily="2" charset="0"/>
            </a:rPr>
            <a:t>Numbered or lettered categories</a:t>
          </a:r>
        </a:p>
      </dsp:txBody>
      <dsp:txXfrm>
        <a:off x="6051347" y="440274"/>
        <a:ext cx="1833041" cy="1099824"/>
      </dsp:txXfrm>
    </dsp:sp>
    <dsp:sp modelId="{F1DE6914-860C-44C8-9B07-047B19E00536}">
      <dsp:nvSpPr>
        <dsp:cNvPr id="0" name=""/>
        <dsp:cNvSpPr/>
      </dsp:nvSpPr>
      <dsp:spPr>
        <a:xfrm>
          <a:off x="2310" y="1723404"/>
          <a:ext cx="1833041" cy="1099824"/>
        </a:xfrm>
        <a:prstGeom prst="rect">
          <a:avLst/>
        </a:prstGeom>
        <a:solidFill>
          <a:schemeClr val="accent4">
            <a:hueOff val="1948467"/>
            <a:satOff val="-19048"/>
            <a:lumOff val="-5378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latin typeface="Nunito" pitchFamily="2" charset="0"/>
            </a:rPr>
            <a:t>Acronyms / abbreviations</a:t>
          </a:r>
        </a:p>
      </dsp:txBody>
      <dsp:txXfrm>
        <a:off x="2310" y="1723404"/>
        <a:ext cx="1833041" cy="1099824"/>
      </dsp:txXfrm>
    </dsp:sp>
    <dsp:sp modelId="{F40123E9-A123-4D27-84F3-4690D521EC9F}">
      <dsp:nvSpPr>
        <dsp:cNvPr id="0" name=""/>
        <dsp:cNvSpPr/>
      </dsp:nvSpPr>
      <dsp:spPr>
        <a:xfrm>
          <a:off x="2018656" y="1723404"/>
          <a:ext cx="1833041" cy="1099824"/>
        </a:xfrm>
        <a:prstGeom prst="rect">
          <a:avLst/>
        </a:prstGeom>
        <a:solidFill>
          <a:schemeClr val="accent4">
            <a:hueOff val="2435583"/>
            <a:satOff val="-23810"/>
            <a:lumOff val="-6723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latin typeface="Nunito" pitchFamily="2" charset="0"/>
            </a:rPr>
            <a:t>Slang / colloquialisms</a:t>
          </a:r>
        </a:p>
      </dsp:txBody>
      <dsp:txXfrm>
        <a:off x="2018656" y="1723404"/>
        <a:ext cx="1833041" cy="1099824"/>
      </dsp:txXfrm>
    </dsp:sp>
    <dsp:sp modelId="{FC2225ED-9F7B-47C1-B7DC-C4F94B7163AB}">
      <dsp:nvSpPr>
        <dsp:cNvPr id="0" name=""/>
        <dsp:cNvSpPr/>
      </dsp:nvSpPr>
      <dsp:spPr>
        <a:xfrm>
          <a:off x="4035002" y="1723404"/>
          <a:ext cx="1833041" cy="1099824"/>
        </a:xfrm>
        <a:prstGeom prst="rect">
          <a:avLst/>
        </a:prstGeom>
        <a:solidFill>
          <a:schemeClr val="accent4">
            <a:hueOff val="2922700"/>
            <a:satOff val="-28572"/>
            <a:lumOff val="-8067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Nunito" pitchFamily="2" charset="0"/>
            </a:rPr>
            <a:t>Personal information</a:t>
          </a:r>
        </a:p>
      </dsp:txBody>
      <dsp:txXfrm>
        <a:off x="4035002" y="1723404"/>
        <a:ext cx="1833041" cy="1099824"/>
      </dsp:txXfrm>
    </dsp:sp>
    <dsp:sp modelId="{EF76F8D3-66D8-413D-A268-820958F89D6C}">
      <dsp:nvSpPr>
        <dsp:cNvPr id="0" name=""/>
        <dsp:cNvSpPr/>
      </dsp:nvSpPr>
      <dsp:spPr>
        <a:xfrm>
          <a:off x="6051347" y="1723404"/>
          <a:ext cx="1833041" cy="1099824"/>
        </a:xfrm>
        <a:prstGeom prst="rect">
          <a:avLst/>
        </a:prstGeom>
        <a:solidFill>
          <a:schemeClr val="accent4">
            <a:hueOff val="3409817"/>
            <a:satOff val="-33334"/>
            <a:lumOff val="-9412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Nunito" pitchFamily="2" charset="0"/>
            </a:rPr>
            <a:t>GPA/ Percentage/ Marks</a:t>
          </a:r>
        </a:p>
      </dsp:txBody>
      <dsp:txXfrm>
        <a:off x="6051347" y="1723404"/>
        <a:ext cx="1833041" cy="1099824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9697B7-2ABE-4E3A-A316-904C7BD76828}">
      <dsp:nvSpPr>
        <dsp:cNvPr id="0" name=""/>
        <dsp:cNvSpPr/>
      </dsp:nvSpPr>
      <dsp:spPr>
        <a:xfrm>
          <a:off x="0" y="1671"/>
          <a:ext cx="7099149" cy="0"/>
        </a:xfrm>
        <a:prstGeom prst="lin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4AA4976B-610A-46D7-A7A2-D4C330EDB75B}">
      <dsp:nvSpPr>
        <dsp:cNvPr id="0" name=""/>
        <dsp:cNvSpPr/>
      </dsp:nvSpPr>
      <dsp:spPr>
        <a:xfrm>
          <a:off x="0" y="1671"/>
          <a:ext cx="7099149" cy="11396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latin typeface="Nunito" pitchFamily="2" charset="0"/>
            </a:rPr>
            <a:t>Focus your needs </a:t>
          </a:r>
          <a:r>
            <a:rPr lang="en-US" sz="2400" kern="1200" dirty="0">
              <a:latin typeface="Nunito" pitchFamily="2" charset="0"/>
            </a:rPr>
            <a:t>– What kind of people do you need?</a:t>
          </a:r>
        </a:p>
      </dsp:txBody>
      <dsp:txXfrm>
        <a:off x="0" y="1671"/>
        <a:ext cx="7099149" cy="1139655"/>
      </dsp:txXfrm>
    </dsp:sp>
    <dsp:sp modelId="{49C4D814-07D4-442F-A05F-468090DF166C}">
      <dsp:nvSpPr>
        <dsp:cNvPr id="0" name=""/>
        <dsp:cNvSpPr/>
      </dsp:nvSpPr>
      <dsp:spPr>
        <a:xfrm>
          <a:off x="0" y="1141326"/>
          <a:ext cx="7099149" cy="0"/>
        </a:xfrm>
        <a:prstGeom prst="line">
          <a:avLst/>
        </a:prstGeom>
        <a:gradFill rotWithShape="0">
          <a:gsLst>
            <a:gs pos="0">
              <a:schemeClr val="accent5">
                <a:hueOff val="-8317646"/>
                <a:satOff val="16667"/>
                <a:lumOff val="686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5">
                <a:hueOff val="-8317646"/>
                <a:satOff val="16667"/>
                <a:lumOff val="686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-8317646"/>
              <a:satOff val="16667"/>
              <a:lumOff val="686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D2A6A828-D259-4550-B974-3B1562E3E700}">
      <dsp:nvSpPr>
        <dsp:cNvPr id="0" name=""/>
        <dsp:cNvSpPr/>
      </dsp:nvSpPr>
      <dsp:spPr>
        <a:xfrm>
          <a:off x="0" y="1141326"/>
          <a:ext cx="7099149" cy="11396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latin typeface="Nunito" pitchFamily="2" charset="0"/>
            </a:rPr>
            <a:t>Clearly highlight the demands of your study </a:t>
          </a:r>
          <a:r>
            <a:rPr lang="en-US" sz="2400" kern="1200" dirty="0">
              <a:latin typeface="Nunito" pitchFamily="2" charset="0"/>
            </a:rPr>
            <a:t>– Who would be the most appropriate and relevant?</a:t>
          </a:r>
        </a:p>
      </dsp:txBody>
      <dsp:txXfrm>
        <a:off x="0" y="1141326"/>
        <a:ext cx="7099149" cy="1139655"/>
      </dsp:txXfrm>
    </dsp:sp>
    <dsp:sp modelId="{15267D1B-F04A-4ABE-97C6-C71FF38D996F}">
      <dsp:nvSpPr>
        <dsp:cNvPr id="0" name=""/>
        <dsp:cNvSpPr/>
      </dsp:nvSpPr>
      <dsp:spPr>
        <a:xfrm>
          <a:off x="0" y="2280982"/>
          <a:ext cx="7099149" cy="0"/>
        </a:xfrm>
        <a:prstGeom prst="line">
          <a:avLst/>
        </a:prstGeom>
        <a:gradFill rotWithShape="0">
          <a:gsLst>
            <a:gs pos="0">
              <a:schemeClr val="accent5">
                <a:hueOff val="-16635293"/>
                <a:satOff val="33334"/>
                <a:lumOff val="1373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5">
                <a:hueOff val="-16635293"/>
                <a:satOff val="33334"/>
                <a:lumOff val="1373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-16635293"/>
              <a:satOff val="33334"/>
              <a:lumOff val="1373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C3F26160-F58D-4F20-B81A-EAAFEC4D2BA4}">
      <dsp:nvSpPr>
        <dsp:cNvPr id="0" name=""/>
        <dsp:cNvSpPr/>
      </dsp:nvSpPr>
      <dsp:spPr>
        <a:xfrm>
          <a:off x="0" y="2280982"/>
          <a:ext cx="7099149" cy="11396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latin typeface="Nunito" pitchFamily="2" charset="0"/>
            </a:rPr>
            <a:t>Do not settle for the easy way </a:t>
          </a:r>
          <a:r>
            <a:rPr lang="en-US" sz="2400" kern="1200" dirty="0">
              <a:latin typeface="Nunito" pitchFamily="2" charset="0"/>
            </a:rPr>
            <a:t>– Decide objectively and unbiasedly who would be the most suitable for your requirements</a:t>
          </a:r>
        </a:p>
      </dsp:txBody>
      <dsp:txXfrm>
        <a:off x="0" y="2280982"/>
        <a:ext cx="7099149" cy="1139655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EEE35B2-B5C5-4996-819F-0B82254980F8}">
      <dsp:nvSpPr>
        <dsp:cNvPr id="0" name=""/>
        <dsp:cNvSpPr/>
      </dsp:nvSpPr>
      <dsp:spPr>
        <a:xfrm>
          <a:off x="0" y="0"/>
          <a:ext cx="6607969" cy="0"/>
        </a:xfrm>
        <a:prstGeom prst="line">
          <a:avLst/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62684DFC-CFBA-4EAD-9EB8-3A869BFA1BDA}">
      <dsp:nvSpPr>
        <dsp:cNvPr id="0" name=""/>
        <dsp:cNvSpPr/>
      </dsp:nvSpPr>
      <dsp:spPr>
        <a:xfrm>
          <a:off x="0" y="0"/>
          <a:ext cx="6607969" cy="8572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/>
            <a:t>Reach out to potential subjects </a:t>
          </a:r>
          <a:r>
            <a:rPr lang="en-US" sz="2400" kern="1200" dirty="0"/>
            <a:t>– Follow the guidelines of technical communication</a:t>
          </a:r>
        </a:p>
      </dsp:txBody>
      <dsp:txXfrm>
        <a:off x="0" y="0"/>
        <a:ext cx="6607969" cy="857250"/>
      </dsp:txXfrm>
    </dsp:sp>
    <dsp:sp modelId="{2A6AAFF2-636C-4621-A90A-F757E431ADE6}">
      <dsp:nvSpPr>
        <dsp:cNvPr id="0" name=""/>
        <dsp:cNvSpPr/>
      </dsp:nvSpPr>
      <dsp:spPr>
        <a:xfrm>
          <a:off x="0" y="857250"/>
          <a:ext cx="6607969" cy="0"/>
        </a:xfrm>
        <a:prstGeom prst="line">
          <a:avLst/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40000"/>
                <a:tint val="100000"/>
                <a:shade val="100000"/>
                <a:satMod val="13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4000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alpha val="90000"/>
              <a:hueOff val="0"/>
              <a:satOff val="0"/>
              <a:lumOff val="0"/>
              <a:alphaOff val="-40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AE0DCADC-6DF5-4EF2-95B7-EC150AFCE0A8}">
      <dsp:nvSpPr>
        <dsp:cNvPr id="0" name=""/>
        <dsp:cNvSpPr/>
      </dsp:nvSpPr>
      <dsp:spPr>
        <a:xfrm>
          <a:off x="0" y="857250"/>
          <a:ext cx="6607969" cy="8572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/>
            <a:t>Do not assume everyone will respond positively </a:t>
          </a:r>
          <a:r>
            <a:rPr lang="en-US" sz="2400" kern="1200" dirty="0"/>
            <a:t>– Always keep a backup; Reach out to more people than you need </a:t>
          </a:r>
        </a:p>
      </dsp:txBody>
      <dsp:txXfrm>
        <a:off x="0" y="857250"/>
        <a:ext cx="6607969" cy="857250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29D838F-C2D5-4CB5-8964-56863BD21564}">
      <dsp:nvSpPr>
        <dsp:cNvPr id="0" name=""/>
        <dsp:cNvSpPr/>
      </dsp:nvSpPr>
      <dsp:spPr>
        <a:xfrm>
          <a:off x="338921" y="434856"/>
          <a:ext cx="6100585" cy="5545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b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latin typeface="Nunito" pitchFamily="2" charset="0"/>
            </a:rPr>
            <a:t>Ethical Guidelines </a:t>
          </a:r>
          <a:endParaRPr lang="en-GB" sz="1800" b="1" kern="1200" dirty="0">
            <a:latin typeface="Nunito" pitchFamily="2" charset="0"/>
          </a:endParaRPr>
        </a:p>
      </dsp:txBody>
      <dsp:txXfrm>
        <a:off x="338921" y="434856"/>
        <a:ext cx="6100585" cy="554598"/>
      </dsp:txXfrm>
    </dsp:sp>
    <dsp:sp modelId="{0C90ACF0-46AD-4FF4-9D7F-64FCE495CB94}">
      <dsp:nvSpPr>
        <dsp:cNvPr id="0" name=""/>
        <dsp:cNvSpPr/>
      </dsp:nvSpPr>
      <dsp:spPr>
        <a:xfrm>
          <a:off x="338921" y="989454"/>
          <a:ext cx="813411" cy="135568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8F7432-56EF-49BA-926B-7CF541F6A3C9}">
      <dsp:nvSpPr>
        <dsp:cNvPr id="0" name=""/>
        <dsp:cNvSpPr/>
      </dsp:nvSpPr>
      <dsp:spPr>
        <a:xfrm>
          <a:off x="1199781" y="989454"/>
          <a:ext cx="813411" cy="135568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E784ABF-7700-48E2-BB1C-CD50DDA7216A}">
      <dsp:nvSpPr>
        <dsp:cNvPr id="0" name=""/>
        <dsp:cNvSpPr/>
      </dsp:nvSpPr>
      <dsp:spPr>
        <a:xfrm>
          <a:off x="2060642" y="989454"/>
          <a:ext cx="813411" cy="135568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E5E03F-5FB5-40DD-8AEF-350615D7EA42}">
      <dsp:nvSpPr>
        <dsp:cNvPr id="0" name=""/>
        <dsp:cNvSpPr/>
      </dsp:nvSpPr>
      <dsp:spPr>
        <a:xfrm>
          <a:off x="2921502" y="989454"/>
          <a:ext cx="813411" cy="135568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8E194A-D64F-4FBE-A732-DFE5702BB6B0}">
      <dsp:nvSpPr>
        <dsp:cNvPr id="0" name=""/>
        <dsp:cNvSpPr/>
      </dsp:nvSpPr>
      <dsp:spPr>
        <a:xfrm>
          <a:off x="3782362" y="989454"/>
          <a:ext cx="813411" cy="135568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E9C37D-CB1F-4A80-B687-E8704AF72C59}">
      <dsp:nvSpPr>
        <dsp:cNvPr id="0" name=""/>
        <dsp:cNvSpPr/>
      </dsp:nvSpPr>
      <dsp:spPr>
        <a:xfrm>
          <a:off x="4643223" y="989454"/>
          <a:ext cx="813411" cy="135568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E0C6F2-3EDB-4092-89F6-3F0EABBABC75}">
      <dsp:nvSpPr>
        <dsp:cNvPr id="0" name=""/>
        <dsp:cNvSpPr/>
      </dsp:nvSpPr>
      <dsp:spPr>
        <a:xfrm>
          <a:off x="5504083" y="989454"/>
          <a:ext cx="813411" cy="135568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F2C866-2967-4FF4-A7A6-46D0129304F3}">
      <dsp:nvSpPr>
        <dsp:cNvPr id="0" name=""/>
        <dsp:cNvSpPr/>
      </dsp:nvSpPr>
      <dsp:spPr>
        <a:xfrm>
          <a:off x="338921" y="1219586"/>
          <a:ext cx="6100585" cy="5545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b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Nunito" pitchFamily="2" charset="0"/>
            </a:rPr>
            <a:t>Always ask for consent</a:t>
          </a:r>
          <a:endParaRPr lang="en-GB" sz="1800" kern="1200" dirty="0">
            <a:latin typeface="Nunito" pitchFamily="2" charset="0"/>
          </a:endParaRPr>
        </a:p>
      </dsp:txBody>
      <dsp:txXfrm>
        <a:off x="338921" y="1219586"/>
        <a:ext cx="6100585" cy="554598"/>
      </dsp:txXfrm>
    </dsp:sp>
    <dsp:sp modelId="{F8E26303-C806-428D-9BB0-63C2BA9D58AE}">
      <dsp:nvSpPr>
        <dsp:cNvPr id="0" name=""/>
        <dsp:cNvSpPr/>
      </dsp:nvSpPr>
      <dsp:spPr>
        <a:xfrm>
          <a:off x="338921" y="1774184"/>
          <a:ext cx="813411" cy="135568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BE33DEC-32A8-45DE-AEB7-B5754F865FE9}">
      <dsp:nvSpPr>
        <dsp:cNvPr id="0" name=""/>
        <dsp:cNvSpPr/>
      </dsp:nvSpPr>
      <dsp:spPr>
        <a:xfrm>
          <a:off x="1199781" y="1774184"/>
          <a:ext cx="813411" cy="135568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7DBEB62-7217-41F3-9348-7D30715782F5}">
      <dsp:nvSpPr>
        <dsp:cNvPr id="0" name=""/>
        <dsp:cNvSpPr/>
      </dsp:nvSpPr>
      <dsp:spPr>
        <a:xfrm>
          <a:off x="2060642" y="1774184"/>
          <a:ext cx="813411" cy="135568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9AFE54B-AB8B-4851-9526-6326E91087D8}">
      <dsp:nvSpPr>
        <dsp:cNvPr id="0" name=""/>
        <dsp:cNvSpPr/>
      </dsp:nvSpPr>
      <dsp:spPr>
        <a:xfrm>
          <a:off x="2921502" y="1774184"/>
          <a:ext cx="813411" cy="135568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F991B33-E731-41A4-812F-829A7869083F}">
      <dsp:nvSpPr>
        <dsp:cNvPr id="0" name=""/>
        <dsp:cNvSpPr/>
      </dsp:nvSpPr>
      <dsp:spPr>
        <a:xfrm>
          <a:off x="3782362" y="1774184"/>
          <a:ext cx="813411" cy="135568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E944BDD-7320-42DE-97F5-9AE9A361B9F5}">
      <dsp:nvSpPr>
        <dsp:cNvPr id="0" name=""/>
        <dsp:cNvSpPr/>
      </dsp:nvSpPr>
      <dsp:spPr>
        <a:xfrm>
          <a:off x="4643223" y="1774184"/>
          <a:ext cx="813411" cy="135568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0562184-1BB9-4354-8F7F-994C883A1D30}">
      <dsp:nvSpPr>
        <dsp:cNvPr id="0" name=""/>
        <dsp:cNvSpPr/>
      </dsp:nvSpPr>
      <dsp:spPr>
        <a:xfrm>
          <a:off x="5504083" y="1774184"/>
          <a:ext cx="813411" cy="135568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F308D71-6C08-4084-92F3-CFB7F8603848}">
      <dsp:nvSpPr>
        <dsp:cNvPr id="0" name=""/>
        <dsp:cNvSpPr/>
      </dsp:nvSpPr>
      <dsp:spPr>
        <a:xfrm>
          <a:off x="338921" y="1993889"/>
          <a:ext cx="5988395" cy="5839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b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Nunito" pitchFamily="2" charset="0"/>
            </a:rPr>
            <a:t>Clearly communicate the purpose and objectives </a:t>
          </a:r>
          <a:endParaRPr lang="en-GB" sz="1800" kern="1200" dirty="0">
            <a:latin typeface="Nunito" pitchFamily="2" charset="0"/>
          </a:endParaRPr>
        </a:p>
      </dsp:txBody>
      <dsp:txXfrm>
        <a:off x="338921" y="1993889"/>
        <a:ext cx="5988395" cy="583931"/>
      </dsp:txXfrm>
    </dsp:sp>
    <dsp:sp modelId="{26AF30FB-FCC6-467B-81B9-7567EAF70D33}">
      <dsp:nvSpPr>
        <dsp:cNvPr id="0" name=""/>
        <dsp:cNvSpPr/>
      </dsp:nvSpPr>
      <dsp:spPr>
        <a:xfrm>
          <a:off x="338921" y="2588247"/>
          <a:ext cx="813411" cy="135568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1541B5-5918-4B6B-A2F6-CF48E7D25B0F}">
      <dsp:nvSpPr>
        <dsp:cNvPr id="0" name=""/>
        <dsp:cNvSpPr/>
      </dsp:nvSpPr>
      <dsp:spPr>
        <a:xfrm>
          <a:off x="1199781" y="2588247"/>
          <a:ext cx="813411" cy="135568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8BFB1B-2B1F-4A62-8024-188FF6423343}">
      <dsp:nvSpPr>
        <dsp:cNvPr id="0" name=""/>
        <dsp:cNvSpPr/>
      </dsp:nvSpPr>
      <dsp:spPr>
        <a:xfrm>
          <a:off x="2060642" y="2588247"/>
          <a:ext cx="813411" cy="135568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C7F850-4EB9-432B-814D-DB7EAC2256EA}">
      <dsp:nvSpPr>
        <dsp:cNvPr id="0" name=""/>
        <dsp:cNvSpPr/>
      </dsp:nvSpPr>
      <dsp:spPr>
        <a:xfrm>
          <a:off x="2921502" y="2588247"/>
          <a:ext cx="813411" cy="135568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7AA4FE-4138-4B58-B370-4AC0277A7C08}">
      <dsp:nvSpPr>
        <dsp:cNvPr id="0" name=""/>
        <dsp:cNvSpPr/>
      </dsp:nvSpPr>
      <dsp:spPr>
        <a:xfrm>
          <a:off x="3782362" y="2588247"/>
          <a:ext cx="813411" cy="135568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A056906-F6AB-4634-B006-16985421836B}">
      <dsp:nvSpPr>
        <dsp:cNvPr id="0" name=""/>
        <dsp:cNvSpPr/>
      </dsp:nvSpPr>
      <dsp:spPr>
        <a:xfrm>
          <a:off x="4643223" y="2588247"/>
          <a:ext cx="813411" cy="135568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0F7E302-A294-472D-ADBD-8FE5627739E2}">
      <dsp:nvSpPr>
        <dsp:cNvPr id="0" name=""/>
        <dsp:cNvSpPr/>
      </dsp:nvSpPr>
      <dsp:spPr>
        <a:xfrm>
          <a:off x="5504083" y="2588247"/>
          <a:ext cx="813411" cy="135568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0CABFDC-4716-4F4C-A621-580771B67C9C}">
      <dsp:nvSpPr>
        <dsp:cNvPr id="0" name=""/>
        <dsp:cNvSpPr/>
      </dsp:nvSpPr>
      <dsp:spPr>
        <a:xfrm>
          <a:off x="338921" y="2818378"/>
          <a:ext cx="6100585" cy="5545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b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Nunito" pitchFamily="2" charset="0"/>
            </a:rPr>
            <a:t>Lay out the procedural outline of your interview</a:t>
          </a:r>
        </a:p>
      </dsp:txBody>
      <dsp:txXfrm>
        <a:off x="338921" y="2818378"/>
        <a:ext cx="6100585" cy="554598"/>
      </dsp:txXfrm>
    </dsp:sp>
    <dsp:sp modelId="{A29A8C18-D5E7-4DD7-A0B2-1B3E9DE0796A}">
      <dsp:nvSpPr>
        <dsp:cNvPr id="0" name=""/>
        <dsp:cNvSpPr/>
      </dsp:nvSpPr>
      <dsp:spPr>
        <a:xfrm>
          <a:off x="338921" y="3372977"/>
          <a:ext cx="813411" cy="135568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2B828A-1A73-4925-84A2-CF0E63465950}">
      <dsp:nvSpPr>
        <dsp:cNvPr id="0" name=""/>
        <dsp:cNvSpPr/>
      </dsp:nvSpPr>
      <dsp:spPr>
        <a:xfrm>
          <a:off x="1199781" y="3372977"/>
          <a:ext cx="813411" cy="135568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A6C18C5-EA2C-4171-931B-8C3407E2AE55}">
      <dsp:nvSpPr>
        <dsp:cNvPr id="0" name=""/>
        <dsp:cNvSpPr/>
      </dsp:nvSpPr>
      <dsp:spPr>
        <a:xfrm>
          <a:off x="2060642" y="3372977"/>
          <a:ext cx="813411" cy="135568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A0B9311-5687-4E85-923A-FB746942FB19}">
      <dsp:nvSpPr>
        <dsp:cNvPr id="0" name=""/>
        <dsp:cNvSpPr/>
      </dsp:nvSpPr>
      <dsp:spPr>
        <a:xfrm>
          <a:off x="2921502" y="3372977"/>
          <a:ext cx="813411" cy="135568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5E71B6-7C0F-4121-87F7-0389B8FC763D}">
      <dsp:nvSpPr>
        <dsp:cNvPr id="0" name=""/>
        <dsp:cNvSpPr/>
      </dsp:nvSpPr>
      <dsp:spPr>
        <a:xfrm>
          <a:off x="3782362" y="3372977"/>
          <a:ext cx="813411" cy="135568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E69BFB-02A4-4086-B740-3B461868EF26}">
      <dsp:nvSpPr>
        <dsp:cNvPr id="0" name=""/>
        <dsp:cNvSpPr/>
      </dsp:nvSpPr>
      <dsp:spPr>
        <a:xfrm>
          <a:off x="4643223" y="3372977"/>
          <a:ext cx="813411" cy="135568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4D1BFB-4AD6-4FA3-A31F-25DB99CB0B59}">
      <dsp:nvSpPr>
        <dsp:cNvPr id="0" name=""/>
        <dsp:cNvSpPr/>
      </dsp:nvSpPr>
      <dsp:spPr>
        <a:xfrm>
          <a:off x="5504083" y="3372977"/>
          <a:ext cx="813411" cy="135568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CE6B2D-43DE-422F-A9BC-F48813E67706}">
      <dsp:nvSpPr>
        <dsp:cNvPr id="0" name=""/>
        <dsp:cNvSpPr/>
      </dsp:nvSpPr>
      <dsp:spPr>
        <a:xfrm>
          <a:off x="338921" y="3603108"/>
          <a:ext cx="6100585" cy="5545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b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Nunito" pitchFamily="2" charset="0"/>
            </a:rPr>
            <a:t>Do not force participation</a:t>
          </a:r>
          <a:endParaRPr lang="en-GB" sz="1800" kern="1200" dirty="0">
            <a:latin typeface="Nunito" pitchFamily="2" charset="0"/>
          </a:endParaRPr>
        </a:p>
      </dsp:txBody>
      <dsp:txXfrm>
        <a:off x="338921" y="3603108"/>
        <a:ext cx="6100585" cy="554598"/>
      </dsp:txXfrm>
    </dsp:sp>
    <dsp:sp modelId="{AFE6095E-C9C4-435F-92F3-DE2DC887AEA7}">
      <dsp:nvSpPr>
        <dsp:cNvPr id="0" name=""/>
        <dsp:cNvSpPr/>
      </dsp:nvSpPr>
      <dsp:spPr>
        <a:xfrm>
          <a:off x="338921" y="4157707"/>
          <a:ext cx="813411" cy="135568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5247704-E569-4045-9A51-57F01671FBAE}">
      <dsp:nvSpPr>
        <dsp:cNvPr id="0" name=""/>
        <dsp:cNvSpPr/>
      </dsp:nvSpPr>
      <dsp:spPr>
        <a:xfrm>
          <a:off x="1199781" y="4157707"/>
          <a:ext cx="813411" cy="135568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251A42B-A607-4F55-8175-28CA982A5489}">
      <dsp:nvSpPr>
        <dsp:cNvPr id="0" name=""/>
        <dsp:cNvSpPr/>
      </dsp:nvSpPr>
      <dsp:spPr>
        <a:xfrm>
          <a:off x="2060642" y="4157707"/>
          <a:ext cx="813411" cy="135568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C7E509-484B-4CD1-B770-5FF2A59CD995}">
      <dsp:nvSpPr>
        <dsp:cNvPr id="0" name=""/>
        <dsp:cNvSpPr/>
      </dsp:nvSpPr>
      <dsp:spPr>
        <a:xfrm>
          <a:off x="2921502" y="4157707"/>
          <a:ext cx="813411" cy="135568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1741166-3BC2-4CC1-958A-D7738C5BC28E}">
      <dsp:nvSpPr>
        <dsp:cNvPr id="0" name=""/>
        <dsp:cNvSpPr/>
      </dsp:nvSpPr>
      <dsp:spPr>
        <a:xfrm>
          <a:off x="3782362" y="4157707"/>
          <a:ext cx="813411" cy="135568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413789-C038-4916-94EC-A274F06E48CD}">
      <dsp:nvSpPr>
        <dsp:cNvPr id="0" name=""/>
        <dsp:cNvSpPr/>
      </dsp:nvSpPr>
      <dsp:spPr>
        <a:xfrm>
          <a:off x="4643223" y="4157707"/>
          <a:ext cx="813411" cy="135568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C70E32-123D-4F2A-9760-FE4072348C44}">
      <dsp:nvSpPr>
        <dsp:cNvPr id="0" name=""/>
        <dsp:cNvSpPr/>
      </dsp:nvSpPr>
      <dsp:spPr>
        <a:xfrm>
          <a:off x="5504083" y="4157707"/>
          <a:ext cx="813411" cy="135568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29D838F-C2D5-4CB5-8964-56863BD21564}">
      <dsp:nvSpPr>
        <dsp:cNvPr id="0" name=""/>
        <dsp:cNvSpPr/>
      </dsp:nvSpPr>
      <dsp:spPr>
        <a:xfrm>
          <a:off x="341900" y="843374"/>
          <a:ext cx="6094627" cy="5540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b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latin typeface="Nunito" pitchFamily="2" charset="0"/>
            </a:rPr>
            <a:t>Ethical Guidelines </a:t>
          </a:r>
          <a:endParaRPr lang="en-GB" sz="1800" b="1" kern="1200" dirty="0">
            <a:latin typeface="Nunito" pitchFamily="2" charset="0"/>
          </a:endParaRPr>
        </a:p>
      </dsp:txBody>
      <dsp:txXfrm>
        <a:off x="341900" y="843374"/>
        <a:ext cx="6094627" cy="554057"/>
      </dsp:txXfrm>
    </dsp:sp>
    <dsp:sp modelId="{0C90ACF0-46AD-4FF4-9D7F-64FCE495CB94}">
      <dsp:nvSpPr>
        <dsp:cNvPr id="0" name=""/>
        <dsp:cNvSpPr/>
      </dsp:nvSpPr>
      <dsp:spPr>
        <a:xfrm>
          <a:off x="341900" y="1397431"/>
          <a:ext cx="812617" cy="135436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8F7432-56EF-49BA-926B-7CF541F6A3C9}">
      <dsp:nvSpPr>
        <dsp:cNvPr id="0" name=""/>
        <dsp:cNvSpPr/>
      </dsp:nvSpPr>
      <dsp:spPr>
        <a:xfrm>
          <a:off x="1201919" y="1397431"/>
          <a:ext cx="812617" cy="135436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E784ABF-7700-48E2-BB1C-CD50DDA7216A}">
      <dsp:nvSpPr>
        <dsp:cNvPr id="0" name=""/>
        <dsp:cNvSpPr/>
      </dsp:nvSpPr>
      <dsp:spPr>
        <a:xfrm>
          <a:off x="2061939" y="1397431"/>
          <a:ext cx="812617" cy="135436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E5E03F-5FB5-40DD-8AEF-350615D7EA42}">
      <dsp:nvSpPr>
        <dsp:cNvPr id="0" name=""/>
        <dsp:cNvSpPr/>
      </dsp:nvSpPr>
      <dsp:spPr>
        <a:xfrm>
          <a:off x="2921959" y="1397431"/>
          <a:ext cx="812617" cy="135436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8E194A-D64F-4FBE-A732-DFE5702BB6B0}">
      <dsp:nvSpPr>
        <dsp:cNvPr id="0" name=""/>
        <dsp:cNvSpPr/>
      </dsp:nvSpPr>
      <dsp:spPr>
        <a:xfrm>
          <a:off x="3781978" y="1397431"/>
          <a:ext cx="812617" cy="135436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E9C37D-CB1F-4A80-B687-E8704AF72C59}">
      <dsp:nvSpPr>
        <dsp:cNvPr id="0" name=""/>
        <dsp:cNvSpPr/>
      </dsp:nvSpPr>
      <dsp:spPr>
        <a:xfrm>
          <a:off x="4641998" y="1397431"/>
          <a:ext cx="812617" cy="135436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E0C6F2-3EDB-4092-89F6-3F0EABBABC75}">
      <dsp:nvSpPr>
        <dsp:cNvPr id="0" name=""/>
        <dsp:cNvSpPr/>
      </dsp:nvSpPr>
      <dsp:spPr>
        <a:xfrm>
          <a:off x="5502018" y="1397431"/>
          <a:ext cx="812617" cy="135436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F2C866-2967-4FF4-A7A6-46D0129304F3}">
      <dsp:nvSpPr>
        <dsp:cNvPr id="0" name=""/>
        <dsp:cNvSpPr/>
      </dsp:nvSpPr>
      <dsp:spPr>
        <a:xfrm>
          <a:off x="341900" y="1627337"/>
          <a:ext cx="6094627" cy="5540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b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Nunito" pitchFamily="2" charset="0"/>
            </a:rPr>
            <a:t>Do not manipulate/modify the interview data</a:t>
          </a:r>
          <a:endParaRPr lang="en-GB" sz="1800" kern="1200" dirty="0">
            <a:latin typeface="Nunito" pitchFamily="2" charset="0"/>
          </a:endParaRPr>
        </a:p>
      </dsp:txBody>
      <dsp:txXfrm>
        <a:off x="341900" y="1627337"/>
        <a:ext cx="6094627" cy="554057"/>
      </dsp:txXfrm>
    </dsp:sp>
    <dsp:sp modelId="{F8E26303-C806-428D-9BB0-63C2BA9D58AE}">
      <dsp:nvSpPr>
        <dsp:cNvPr id="0" name=""/>
        <dsp:cNvSpPr/>
      </dsp:nvSpPr>
      <dsp:spPr>
        <a:xfrm>
          <a:off x="341900" y="2181394"/>
          <a:ext cx="812617" cy="135436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BE33DEC-32A8-45DE-AEB7-B5754F865FE9}">
      <dsp:nvSpPr>
        <dsp:cNvPr id="0" name=""/>
        <dsp:cNvSpPr/>
      </dsp:nvSpPr>
      <dsp:spPr>
        <a:xfrm>
          <a:off x="1201919" y="2181394"/>
          <a:ext cx="812617" cy="135436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7DBEB62-7217-41F3-9348-7D30715782F5}">
      <dsp:nvSpPr>
        <dsp:cNvPr id="0" name=""/>
        <dsp:cNvSpPr/>
      </dsp:nvSpPr>
      <dsp:spPr>
        <a:xfrm>
          <a:off x="2061939" y="2181394"/>
          <a:ext cx="812617" cy="135436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9AFE54B-AB8B-4851-9526-6326E91087D8}">
      <dsp:nvSpPr>
        <dsp:cNvPr id="0" name=""/>
        <dsp:cNvSpPr/>
      </dsp:nvSpPr>
      <dsp:spPr>
        <a:xfrm>
          <a:off x="2921959" y="2181394"/>
          <a:ext cx="812617" cy="135436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F991B33-E731-41A4-812F-829A7869083F}">
      <dsp:nvSpPr>
        <dsp:cNvPr id="0" name=""/>
        <dsp:cNvSpPr/>
      </dsp:nvSpPr>
      <dsp:spPr>
        <a:xfrm>
          <a:off x="3781978" y="2181394"/>
          <a:ext cx="812617" cy="135436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E944BDD-7320-42DE-97F5-9AE9A361B9F5}">
      <dsp:nvSpPr>
        <dsp:cNvPr id="0" name=""/>
        <dsp:cNvSpPr/>
      </dsp:nvSpPr>
      <dsp:spPr>
        <a:xfrm>
          <a:off x="4641998" y="2181394"/>
          <a:ext cx="812617" cy="135436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0562184-1BB9-4354-8F7F-994C883A1D30}">
      <dsp:nvSpPr>
        <dsp:cNvPr id="0" name=""/>
        <dsp:cNvSpPr/>
      </dsp:nvSpPr>
      <dsp:spPr>
        <a:xfrm>
          <a:off x="5502018" y="2181394"/>
          <a:ext cx="812617" cy="135436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64EC17A-A9A3-4A71-99A8-899073A4E586}">
      <dsp:nvSpPr>
        <dsp:cNvPr id="0" name=""/>
        <dsp:cNvSpPr/>
      </dsp:nvSpPr>
      <dsp:spPr>
        <a:xfrm>
          <a:off x="341900" y="2411301"/>
          <a:ext cx="6094627" cy="5540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b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Nunito" pitchFamily="2" charset="0"/>
            </a:rPr>
            <a:t>Accommodate the respondents; don’t expect them to accommodate you</a:t>
          </a:r>
        </a:p>
      </dsp:txBody>
      <dsp:txXfrm>
        <a:off x="341900" y="2411301"/>
        <a:ext cx="6094627" cy="554057"/>
      </dsp:txXfrm>
    </dsp:sp>
    <dsp:sp modelId="{C1798667-7F03-4670-8980-2632889418AF}">
      <dsp:nvSpPr>
        <dsp:cNvPr id="0" name=""/>
        <dsp:cNvSpPr/>
      </dsp:nvSpPr>
      <dsp:spPr>
        <a:xfrm>
          <a:off x="341900" y="2965358"/>
          <a:ext cx="812617" cy="135436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AF10C2-6A7B-49BD-90E4-663F51B1EB27}">
      <dsp:nvSpPr>
        <dsp:cNvPr id="0" name=""/>
        <dsp:cNvSpPr/>
      </dsp:nvSpPr>
      <dsp:spPr>
        <a:xfrm>
          <a:off x="1201919" y="2965358"/>
          <a:ext cx="812617" cy="135436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EDB85D-A7F6-4B06-B9B5-E40EBE6154D0}">
      <dsp:nvSpPr>
        <dsp:cNvPr id="0" name=""/>
        <dsp:cNvSpPr/>
      </dsp:nvSpPr>
      <dsp:spPr>
        <a:xfrm>
          <a:off x="2061939" y="2965358"/>
          <a:ext cx="812617" cy="135436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CBD69C9-83D1-4528-A386-28BE70D599C4}">
      <dsp:nvSpPr>
        <dsp:cNvPr id="0" name=""/>
        <dsp:cNvSpPr/>
      </dsp:nvSpPr>
      <dsp:spPr>
        <a:xfrm>
          <a:off x="2921959" y="2965358"/>
          <a:ext cx="812617" cy="135436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05237D2-3781-4021-8D04-67AB2062E1D1}">
      <dsp:nvSpPr>
        <dsp:cNvPr id="0" name=""/>
        <dsp:cNvSpPr/>
      </dsp:nvSpPr>
      <dsp:spPr>
        <a:xfrm>
          <a:off x="3781978" y="2965358"/>
          <a:ext cx="812617" cy="135436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4207E37-0A07-466E-8552-1049AB2298DC}">
      <dsp:nvSpPr>
        <dsp:cNvPr id="0" name=""/>
        <dsp:cNvSpPr/>
      </dsp:nvSpPr>
      <dsp:spPr>
        <a:xfrm>
          <a:off x="4641998" y="2965358"/>
          <a:ext cx="812617" cy="135436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99040E7-FEA9-4C52-ABCE-22DB272158A3}">
      <dsp:nvSpPr>
        <dsp:cNvPr id="0" name=""/>
        <dsp:cNvSpPr/>
      </dsp:nvSpPr>
      <dsp:spPr>
        <a:xfrm>
          <a:off x="5502018" y="2965358"/>
          <a:ext cx="812617" cy="135436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A4FE91-CE07-4A05-B97F-A0A9E691F4E6}">
      <dsp:nvSpPr>
        <dsp:cNvPr id="0" name=""/>
        <dsp:cNvSpPr/>
      </dsp:nvSpPr>
      <dsp:spPr>
        <a:xfrm>
          <a:off x="341900" y="3195264"/>
          <a:ext cx="6094627" cy="5540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b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Nunito" pitchFamily="2" charset="0"/>
            </a:rPr>
            <a:t>Keep it confidential</a:t>
          </a:r>
        </a:p>
      </dsp:txBody>
      <dsp:txXfrm>
        <a:off x="341900" y="3195264"/>
        <a:ext cx="6094627" cy="554057"/>
      </dsp:txXfrm>
    </dsp:sp>
    <dsp:sp modelId="{54F4A3BB-CC06-455F-B7CE-5B11E9EF5FE1}">
      <dsp:nvSpPr>
        <dsp:cNvPr id="0" name=""/>
        <dsp:cNvSpPr/>
      </dsp:nvSpPr>
      <dsp:spPr>
        <a:xfrm>
          <a:off x="341900" y="3749321"/>
          <a:ext cx="812617" cy="135436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182C31-A22E-4940-A594-194571351D87}">
      <dsp:nvSpPr>
        <dsp:cNvPr id="0" name=""/>
        <dsp:cNvSpPr/>
      </dsp:nvSpPr>
      <dsp:spPr>
        <a:xfrm>
          <a:off x="1201919" y="3749321"/>
          <a:ext cx="812617" cy="135436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1203FBA-FBCC-47AE-AD28-E14696EAAB19}">
      <dsp:nvSpPr>
        <dsp:cNvPr id="0" name=""/>
        <dsp:cNvSpPr/>
      </dsp:nvSpPr>
      <dsp:spPr>
        <a:xfrm>
          <a:off x="2061939" y="3749321"/>
          <a:ext cx="812617" cy="135436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A5502B4-56FC-40A2-AD63-4D6FE92DA710}">
      <dsp:nvSpPr>
        <dsp:cNvPr id="0" name=""/>
        <dsp:cNvSpPr/>
      </dsp:nvSpPr>
      <dsp:spPr>
        <a:xfrm>
          <a:off x="2921959" y="3749321"/>
          <a:ext cx="812617" cy="135436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7930C9-4D62-43F8-92B3-5803104DE6C6}">
      <dsp:nvSpPr>
        <dsp:cNvPr id="0" name=""/>
        <dsp:cNvSpPr/>
      </dsp:nvSpPr>
      <dsp:spPr>
        <a:xfrm>
          <a:off x="3781978" y="3749321"/>
          <a:ext cx="812617" cy="135436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44A059-FDF3-4536-9D6E-D9D4BA5CE625}">
      <dsp:nvSpPr>
        <dsp:cNvPr id="0" name=""/>
        <dsp:cNvSpPr/>
      </dsp:nvSpPr>
      <dsp:spPr>
        <a:xfrm>
          <a:off x="4641998" y="3749321"/>
          <a:ext cx="812617" cy="135436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EF8F3E1-3EBE-4E6F-B048-1930173A5F27}">
      <dsp:nvSpPr>
        <dsp:cNvPr id="0" name=""/>
        <dsp:cNvSpPr/>
      </dsp:nvSpPr>
      <dsp:spPr>
        <a:xfrm>
          <a:off x="5502018" y="3749321"/>
          <a:ext cx="812617" cy="135436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F9F372E-66B7-487C-880C-CF48C8C3DDD6}">
      <dsp:nvSpPr>
        <dsp:cNvPr id="0" name=""/>
        <dsp:cNvSpPr/>
      </dsp:nvSpPr>
      <dsp:spPr>
        <a:xfrm>
          <a:off x="-4594335" y="-704407"/>
          <a:ext cx="5472816" cy="5472816"/>
        </a:xfrm>
        <a:prstGeom prst="blockArc">
          <a:avLst>
            <a:gd name="adj1" fmla="val 18900000"/>
            <a:gd name="adj2" fmla="val 2700000"/>
            <a:gd name="adj3" fmla="val 395"/>
          </a:avLst>
        </a:pr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EEACCEC-051D-4E74-AE17-F1D94A97545E}">
      <dsp:nvSpPr>
        <dsp:cNvPr id="0" name=""/>
        <dsp:cNvSpPr/>
      </dsp:nvSpPr>
      <dsp:spPr>
        <a:xfrm>
          <a:off x="384538" y="253918"/>
          <a:ext cx="5656275" cy="508162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03354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Keep it simple</a:t>
          </a:r>
          <a:endParaRPr lang="en-GB" sz="1800" kern="1200" dirty="0">
            <a:latin typeface="Nunito" pitchFamily="2" charset="0"/>
          </a:endParaRPr>
        </a:p>
      </dsp:txBody>
      <dsp:txXfrm>
        <a:off x="384538" y="253918"/>
        <a:ext cx="5656275" cy="508162"/>
      </dsp:txXfrm>
    </dsp:sp>
    <dsp:sp modelId="{13E5EF98-D700-4C0D-830C-54EB9C816CF2}">
      <dsp:nvSpPr>
        <dsp:cNvPr id="0" name=""/>
        <dsp:cNvSpPr/>
      </dsp:nvSpPr>
      <dsp:spPr>
        <a:xfrm>
          <a:off x="66936" y="117566"/>
          <a:ext cx="635203" cy="63520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0800" h="190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57A7684B-F310-4C41-BB45-B10F4116DB82}">
      <dsp:nvSpPr>
        <dsp:cNvPr id="0" name=""/>
        <dsp:cNvSpPr/>
      </dsp:nvSpPr>
      <dsp:spPr>
        <a:xfrm>
          <a:off x="748672" y="1015918"/>
          <a:ext cx="5292140" cy="508162"/>
        </a:xfrm>
        <a:prstGeom prst="rect">
          <a:avLst/>
        </a:prstGeom>
        <a:gradFill rotWithShape="0">
          <a:gsLst>
            <a:gs pos="0">
              <a:schemeClr val="accent5">
                <a:hueOff val="-4158823"/>
                <a:satOff val="8333"/>
                <a:lumOff val="343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5">
                <a:hueOff val="-4158823"/>
                <a:satOff val="8333"/>
                <a:lumOff val="343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03354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Keep it neutral</a:t>
          </a:r>
          <a:endParaRPr lang="en-GB" sz="1800" kern="1200" dirty="0">
            <a:latin typeface="Nunito" pitchFamily="2" charset="0"/>
          </a:endParaRPr>
        </a:p>
      </dsp:txBody>
      <dsp:txXfrm>
        <a:off x="748672" y="1015918"/>
        <a:ext cx="5292140" cy="508162"/>
      </dsp:txXfrm>
    </dsp:sp>
    <dsp:sp modelId="{CF561116-8CDE-49E2-86C0-22E48FE67807}">
      <dsp:nvSpPr>
        <dsp:cNvPr id="0" name=""/>
        <dsp:cNvSpPr/>
      </dsp:nvSpPr>
      <dsp:spPr>
        <a:xfrm>
          <a:off x="383024" y="976675"/>
          <a:ext cx="635203" cy="63520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hueOff val="-4158823"/>
              <a:satOff val="8333"/>
              <a:lumOff val="343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0800" h="190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0F72A1B-E57C-4220-B817-2ACBA136889C}">
      <dsp:nvSpPr>
        <dsp:cNvPr id="0" name=""/>
        <dsp:cNvSpPr/>
      </dsp:nvSpPr>
      <dsp:spPr>
        <a:xfrm>
          <a:off x="860432" y="1777918"/>
          <a:ext cx="5180380" cy="508162"/>
        </a:xfrm>
        <a:prstGeom prst="rect">
          <a:avLst/>
        </a:prstGeom>
        <a:gradFill rotWithShape="0">
          <a:gsLst>
            <a:gs pos="0">
              <a:schemeClr val="accent5">
                <a:hueOff val="-8317646"/>
                <a:satOff val="16667"/>
                <a:lumOff val="686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5">
                <a:hueOff val="-8317646"/>
                <a:satOff val="16667"/>
                <a:lumOff val="686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03354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Ask questions that prompt long responses</a:t>
          </a:r>
          <a:endParaRPr lang="en-GB" sz="1800" kern="1200" dirty="0">
            <a:latin typeface="Nunito" pitchFamily="2" charset="0"/>
          </a:endParaRPr>
        </a:p>
      </dsp:txBody>
      <dsp:txXfrm>
        <a:off x="860432" y="1777918"/>
        <a:ext cx="5180380" cy="508162"/>
      </dsp:txXfrm>
    </dsp:sp>
    <dsp:sp modelId="{EB16F0A2-CA16-45ED-B04E-DC6197AC7F3E}">
      <dsp:nvSpPr>
        <dsp:cNvPr id="0" name=""/>
        <dsp:cNvSpPr/>
      </dsp:nvSpPr>
      <dsp:spPr>
        <a:xfrm>
          <a:off x="542831" y="1714398"/>
          <a:ext cx="635203" cy="63520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hueOff val="-8317646"/>
              <a:satOff val="16667"/>
              <a:lumOff val="686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0800" h="190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8A60A70-1A60-4699-8D5F-6CA47661E756}">
      <dsp:nvSpPr>
        <dsp:cNvPr id="0" name=""/>
        <dsp:cNvSpPr/>
      </dsp:nvSpPr>
      <dsp:spPr>
        <a:xfrm>
          <a:off x="748672" y="2539918"/>
          <a:ext cx="5292140" cy="508162"/>
        </a:xfrm>
        <a:prstGeom prst="rect">
          <a:avLst/>
        </a:prstGeom>
        <a:gradFill rotWithShape="0">
          <a:gsLst>
            <a:gs pos="0">
              <a:schemeClr val="accent5">
                <a:hueOff val="-12476470"/>
                <a:satOff val="25001"/>
                <a:lumOff val="103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5">
                <a:hueOff val="-12476470"/>
                <a:satOff val="25001"/>
                <a:lumOff val="103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03354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Ask questions one at a time</a:t>
          </a:r>
          <a:endParaRPr lang="en-GB" sz="1800" kern="1200" dirty="0">
            <a:latin typeface="Nunito" pitchFamily="2" charset="0"/>
          </a:endParaRPr>
        </a:p>
      </dsp:txBody>
      <dsp:txXfrm>
        <a:off x="748672" y="2539918"/>
        <a:ext cx="5292140" cy="508162"/>
      </dsp:txXfrm>
    </dsp:sp>
    <dsp:sp modelId="{90A5F37C-E372-40E8-8D1C-F3A47E460BC7}">
      <dsp:nvSpPr>
        <dsp:cNvPr id="0" name=""/>
        <dsp:cNvSpPr/>
      </dsp:nvSpPr>
      <dsp:spPr>
        <a:xfrm>
          <a:off x="431071" y="2476398"/>
          <a:ext cx="635203" cy="63520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hueOff val="-12476470"/>
              <a:satOff val="25001"/>
              <a:lumOff val="103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0800" h="190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1E72B098-8C71-474D-B7AB-7ED1A2BD9518}">
      <dsp:nvSpPr>
        <dsp:cNvPr id="0" name=""/>
        <dsp:cNvSpPr/>
      </dsp:nvSpPr>
      <dsp:spPr>
        <a:xfrm>
          <a:off x="384538" y="3301918"/>
          <a:ext cx="5656275" cy="508162"/>
        </a:xfrm>
        <a:prstGeom prst="rect">
          <a:avLst/>
        </a:prstGeom>
        <a:gradFill rotWithShape="0">
          <a:gsLst>
            <a:gs pos="0">
              <a:schemeClr val="accent5">
                <a:hueOff val="-16635293"/>
                <a:satOff val="33334"/>
                <a:lumOff val="1373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5">
                <a:hueOff val="-16635293"/>
                <a:satOff val="33334"/>
                <a:lumOff val="1373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03354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Encourage responses during the interview</a:t>
          </a:r>
          <a:endParaRPr lang="en-GB" sz="1800" kern="1200" dirty="0">
            <a:latin typeface="Nunito" pitchFamily="2" charset="0"/>
          </a:endParaRPr>
        </a:p>
      </dsp:txBody>
      <dsp:txXfrm>
        <a:off x="384538" y="3301918"/>
        <a:ext cx="5656275" cy="508162"/>
      </dsp:txXfrm>
    </dsp:sp>
    <dsp:sp modelId="{4E66A1E2-E7B5-498B-A21C-2BDEA5143872}">
      <dsp:nvSpPr>
        <dsp:cNvPr id="0" name=""/>
        <dsp:cNvSpPr/>
      </dsp:nvSpPr>
      <dsp:spPr>
        <a:xfrm>
          <a:off x="65424" y="3238398"/>
          <a:ext cx="635203" cy="63520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hueOff val="-16635293"/>
              <a:satOff val="33334"/>
              <a:lumOff val="1373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0800" h="190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A8C7B39-5625-4A64-B9F2-8BBAE08B3319}">
      <dsp:nvSpPr>
        <dsp:cNvPr id="0" name=""/>
        <dsp:cNvSpPr/>
      </dsp:nvSpPr>
      <dsp:spPr>
        <a:xfrm rot="5400000">
          <a:off x="2922365" y="-1395869"/>
          <a:ext cx="565995" cy="3585647"/>
        </a:xfrm>
        <a:prstGeom prst="round2Same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+mj-lt"/>
            <a:buNone/>
          </a:pPr>
          <a:r>
            <a:rPr lang="en-US" sz="1800" b="1" kern="1200" dirty="0">
              <a:solidFill>
                <a:schemeClr val="bg1"/>
              </a:solidFill>
            </a:rPr>
            <a:t>Direct</a:t>
          </a:r>
          <a:r>
            <a:rPr lang="en-US" sz="1800" kern="1200" dirty="0">
              <a:solidFill>
                <a:schemeClr val="bg1"/>
              </a:solidFill>
            </a:rPr>
            <a:t> – “How do </a:t>
          </a:r>
          <a:r>
            <a:rPr lang="en-US" sz="1800" b="1" kern="1200" dirty="0">
              <a:solidFill>
                <a:schemeClr val="bg1"/>
              </a:solidFill>
            </a:rPr>
            <a:t>you </a:t>
          </a:r>
          <a:r>
            <a:rPr lang="en-US" sz="1800" kern="1200" dirty="0">
              <a:solidFill>
                <a:schemeClr val="bg1"/>
              </a:solidFill>
            </a:rPr>
            <a:t>feel about…”</a:t>
          </a:r>
          <a:endParaRPr lang="en-GB" sz="1800" kern="1200" dirty="0">
            <a:solidFill>
              <a:schemeClr val="bg1"/>
            </a:solidFill>
            <a:latin typeface="Nunito" pitchFamily="2" charset="0"/>
          </a:endParaRPr>
        </a:p>
      </dsp:txBody>
      <dsp:txXfrm rot="-5400000">
        <a:off x="1412539" y="141587"/>
        <a:ext cx="3558017" cy="510735"/>
      </dsp:txXfrm>
    </dsp:sp>
    <dsp:sp modelId="{E97B626F-4DD1-454F-9396-6AB0464F1601}">
      <dsp:nvSpPr>
        <dsp:cNvPr id="0" name=""/>
        <dsp:cNvSpPr/>
      </dsp:nvSpPr>
      <dsp:spPr>
        <a:xfrm>
          <a:off x="245883" y="1618"/>
          <a:ext cx="1301090" cy="707494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Nunito" pitchFamily="2" charset="0"/>
            </a:rPr>
            <a:t>1</a:t>
          </a:r>
          <a:endParaRPr lang="en-GB" sz="1800" kern="1200" dirty="0">
            <a:latin typeface="Nunito" pitchFamily="2" charset="0"/>
          </a:endParaRPr>
        </a:p>
      </dsp:txBody>
      <dsp:txXfrm>
        <a:off x="280420" y="36155"/>
        <a:ext cx="1232016" cy="638420"/>
      </dsp:txXfrm>
    </dsp:sp>
    <dsp:sp modelId="{2D9A229C-376B-4116-8A09-9176D3CF399A}">
      <dsp:nvSpPr>
        <dsp:cNvPr id="0" name=""/>
        <dsp:cNvSpPr/>
      </dsp:nvSpPr>
      <dsp:spPr>
        <a:xfrm rot="5400000">
          <a:off x="2975649" y="-643540"/>
          <a:ext cx="565995" cy="3442243"/>
        </a:xfrm>
        <a:prstGeom prst="round2SameRect">
          <a:avLst/>
        </a:prstGeom>
        <a:solidFill>
          <a:schemeClr val="accent4">
            <a:tint val="40000"/>
            <a:alpha val="90000"/>
            <a:hueOff val="714079"/>
            <a:satOff val="-10544"/>
            <a:lumOff val="-718"/>
            <a:alphaOff val="0"/>
          </a:schemeClr>
        </a:solidFill>
        <a:ln w="25400" cap="flat" cmpd="sng" algn="ctr">
          <a:solidFill>
            <a:schemeClr val="accent4">
              <a:tint val="40000"/>
              <a:alpha val="90000"/>
              <a:hueOff val="714079"/>
              <a:satOff val="-10544"/>
              <a:lumOff val="-71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+mj-lt"/>
            <a:buNone/>
          </a:pPr>
          <a:r>
            <a:rPr lang="en-US" sz="1800" b="1" kern="1200" dirty="0">
              <a:solidFill>
                <a:schemeClr val="bg1"/>
              </a:solidFill>
            </a:rPr>
            <a:t>Indirect</a:t>
          </a:r>
          <a:r>
            <a:rPr lang="en-US" sz="1800" kern="1200" dirty="0">
              <a:solidFill>
                <a:schemeClr val="bg1"/>
              </a:solidFill>
            </a:rPr>
            <a:t> – “How do </a:t>
          </a:r>
          <a:r>
            <a:rPr lang="en-US" sz="1800" b="1" kern="1200" dirty="0">
              <a:solidFill>
                <a:schemeClr val="bg1"/>
              </a:solidFill>
            </a:rPr>
            <a:t>most people</a:t>
          </a:r>
          <a:r>
            <a:rPr lang="en-US" sz="1800" kern="1200" dirty="0">
              <a:solidFill>
                <a:schemeClr val="bg1"/>
              </a:solidFill>
            </a:rPr>
            <a:t> feel about…”</a:t>
          </a:r>
          <a:endParaRPr lang="en-GB" sz="1800" kern="1200" dirty="0">
            <a:solidFill>
              <a:schemeClr val="bg1"/>
            </a:solidFill>
            <a:latin typeface="Nunito" pitchFamily="2" charset="0"/>
          </a:endParaRPr>
        </a:p>
      </dsp:txBody>
      <dsp:txXfrm rot="-5400000">
        <a:off x="1537525" y="822214"/>
        <a:ext cx="3414613" cy="510735"/>
      </dsp:txXfrm>
    </dsp:sp>
    <dsp:sp modelId="{317EAAFD-C059-4271-8671-0ACE9FE5E6BB}">
      <dsp:nvSpPr>
        <dsp:cNvPr id="0" name=""/>
        <dsp:cNvSpPr/>
      </dsp:nvSpPr>
      <dsp:spPr>
        <a:xfrm>
          <a:off x="245883" y="744487"/>
          <a:ext cx="1291641" cy="707494"/>
        </a:xfrm>
        <a:prstGeom prst="roundRect">
          <a:avLst/>
        </a:prstGeom>
        <a:solidFill>
          <a:schemeClr val="accent4">
            <a:hueOff val="852454"/>
            <a:satOff val="-8333"/>
            <a:lumOff val="-235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Nunito" pitchFamily="2" charset="0"/>
            </a:rPr>
            <a:t>2</a:t>
          </a:r>
          <a:endParaRPr lang="en-GB" sz="1800" kern="1200" dirty="0">
            <a:latin typeface="Nunito" pitchFamily="2" charset="0"/>
          </a:endParaRPr>
        </a:p>
      </dsp:txBody>
      <dsp:txXfrm>
        <a:off x="280420" y="779024"/>
        <a:ext cx="1222567" cy="638420"/>
      </dsp:txXfrm>
    </dsp:sp>
    <dsp:sp modelId="{6A649F37-C2E7-4CED-9AA9-25261544EC5B}">
      <dsp:nvSpPr>
        <dsp:cNvPr id="0" name=""/>
        <dsp:cNvSpPr/>
      </dsp:nvSpPr>
      <dsp:spPr>
        <a:xfrm rot="5400000">
          <a:off x="2975649" y="119981"/>
          <a:ext cx="565995" cy="3442243"/>
        </a:xfrm>
        <a:prstGeom prst="round2SameRect">
          <a:avLst/>
        </a:prstGeom>
        <a:solidFill>
          <a:schemeClr val="accent4">
            <a:tint val="40000"/>
            <a:alpha val="90000"/>
            <a:hueOff val="1428158"/>
            <a:satOff val="-21088"/>
            <a:lumOff val="-1437"/>
            <a:alphaOff val="0"/>
          </a:schemeClr>
        </a:solidFill>
        <a:ln w="25400" cap="flat" cmpd="sng" algn="ctr">
          <a:solidFill>
            <a:schemeClr val="accent4">
              <a:tint val="40000"/>
              <a:alpha val="90000"/>
              <a:hueOff val="1428158"/>
              <a:satOff val="-21088"/>
              <a:lumOff val="-143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+mj-lt"/>
            <a:buNone/>
          </a:pPr>
          <a:r>
            <a:rPr lang="en-US" sz="1800" b="1" kern="1200" dirty="0">
              <a:solidFill>
                <a:schemeClr val="bg1"/>
              </a:solidFill>
            </a:rPr>
            <a:t>Follow-up</a:t>
          </a:r>
          <a:r>
            <a:rPr lang="en-US" sz="1800" kern="1200" dirty="0">
              <a:solidFill>
                <a:schemeClr val="bg1"/>
              </a:solidFill>
            </a:rPr>
            <a:t> – “Could you </a:t>
          </a:r>
          <a:r>
            <a:rPr lang="en-US" sz="1800" b="1" kern="1200" dirty="0">
              <a:solidFill>
                <a:schemeClr val="bg1"/>
              </a:solidFill>
            </a:rPr>
            <a:t>say more</a:t>
          </a:r>
          <a:r>
            <a:rPr lang="en-US" sz="1800" kern="1200" dirty="0">
              <a:solidFill>
                <a:schemeClr val="bg1"/>
              </a:solidFill>
            </a:rPr>
            <a:t> about…”</a:t>
          </a:r>
          <a:endParaRPr lang="en-GB" sz="1800" kern="1200" dirty="0">
            <a:solidFill>
              <a:schemeClr val="bg1"/>
            </a:solidFill>
            <a:latin typeface="Nunito" pitchFamily="2" charset="0"/>
          </a:endParaRPr>
        </a:p>
      </dsp:txBody>
      <dsp:txXfrm rot="-5400000">
        <a:off x="1537525" y="1585735"/>
        <a:ext cx="3414613" cy="510735"/>
      </dsp:txXfrm>
    </dsp:sp>
    <dsp:sp modelId="{E02C6D10-ED59-4023-AD80-35390B22C457}">
      <dsp:nvSpPr>
        <dsp:cNvPr id="0" name=""/>
        <dsp:cNvSpPr/>
      </dsp:nvSpPr>
      <dsp:spPr>
        <a:xfrm>
          <a:off x="245883" y="1487356"/>
          <a:ext cx="1291641" cy="707494"/>
        </a:xfrm>
        <a:prstGeom prst="roundRect">
          <a:avLst/>
        </a:prstGeom>
        <a:solidFill>
          <a:schemeClr val="accent4">
            <a:hueOff val="1704908"/>
            <a:satOff val="-16667"/>
            <a:lumOff val="-470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Nunito" pitchFamily="2" charset="0"/>
            </a:rPr>
            <a:t>3</a:t>
          </a:r>
          <a:endParaRPr lang="en-GB" sz="1800" kern="1200" dirty="0">
            <a:latin typeface="Nunito" pitchFamily="2" charset="0"/>
          </a:endParaRPr>
        </a:p>
      </dsp:txBody>
      <dsp:txXfrm>
        <a:off x="280420" y="1521893"/>
        <a:ext cx="1222567" cy="638420"/>
      </dsp:txXfrm>
    </dsp:sp>
    <dsp:sp modelId="{F2592220-2B61-45A2-A01F-546A1B34D531}">
      <dsp:nvSpPr>
        <dsp:cNvPr id="0" name=""/>
        <dsp:cNvSpPr/>
      </dsp:nvSpPr>
      <dsp:spPr>
        <a:xfrm rot="5400000">
          <a:off x="2975649" y="862850"/>
          <a:ext cx="565995" cy="3442243"/>
        </a:xfrm>
        <a:prstGeom prst="round2SameRect">
          <a:avLst/>
        </a:prstGeom>
        <a:solidFill>
          <a:schemeClr val="accent4">
            <a:tint val="40000"/>
            <a:alpha val="90000"/>
            <a:hueOff val="2142237"/>
            <a:satOff val="-31631"/>
            <a:lumOff val="-2155"/>
            <a:alphaOff val="0"/>
          </a:schemeClr>
        </a:solidFill>
        <a:ln w="25400" cap="flat" cmpd="sng" algn="ctr">
          <a:solidFill>
            <a:schemeClr val="accent4">
              <a:tint val="40000"/>
              <a:alpha val="90000"/>
              <a:hueOff val="2142237"/>
              <a:satOff val="-31631"/>
              <a:lumOff val="-215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+mj-lt"/>
            <a:buNone/>
          </a:pPr>
          <a:r>
            <a:rPr lang="en-US" sz="1800" b="1" kern="1200" dirty="0">
              <a:solidFill>
                <a:schemeClr val="bg1"/>
              </a:solidFill>
            </a:rPr>
            <a:t>Specifying</a:t>
          </a:r>
          <a:r>
            <a:rPr lang="en-US" sz="1800" kern="1200" dirty="0">
              <a:solidFill>
                <a:schemeClr val="bg1"/>
              </a:solidFill>
            </a:rPr>
            <a:t> – “What did you </a:t>
          </a:r>
          <a:r>
            <a:rPr lang="en-US" sz="1800" b="1" kern="1200" dirty="0">
              <a:solidFill>
                <a:schemeClr val="bg1"/>
              </a:solidFill>
            </a:rPr>
            <a:t>do then</a:t>
          </a:r>
          <a:r>
            <a:rPr lang="en-US" sz="1800" kern="1200" dirty="0">
              <a:solidFill>
                <a:schemeClr val="bg1"/>
              </a:solidFill>
            </a:rPr>
            <a:t>…”</a:t>
          </a:r>
          <a:endParaRPr lang="en-GB" sz="1800" kern="1200" dirty="0">
            <a:solidFill>
              <a:schemeClr val="bg1"/>
            </a:solidFill>
            <a:latin typeface="Nunito" pitchFamily="2" charset="0"/>
          </a:endParaRPr>
        </a:p>
      </dsp:txBody>
      <dsp:txXfrm rot="-5400000">
        <a:off x="1537525" y="2328604"/>
        <a:ext cx="3414613" cy="510735"/>
      </dsp:txXfrm>
    </dsp:sp>
    <dsp:sp modelId="{484B7C19-0FEB-4C56-9A55-D2C512622531}">
      <dsp:nvSpPr>
        <dsp:cNvPr id="0" name=""/>
        <dsp:cNvSpPr/>
      </dsp:nvSpPr>
      <dsp:spPr>
        <a:xfrm>
          <a:off x="245883" y="2230225"/>
          <a:ext cx="1291641" cy="707494"/>
        </a:xfrm>
        <a:prstGeom prst="roundRect">
          <a:avLst/>
        </a:prstGeom>
        <a:solidFill>
          <a:schemeClr val="accent4">
            <a:hueOff val="2557362"/>
            <a:satOff val="-25001"/>
            <a:lumOff val="-705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1800" kern="1200" dirty="0">
              <a:latin typeface="Nunito" pitchFamily="2" charset="0"/>
            </a:rPr>
            <a:t>4</a:t>
          </a:r>
          <a:endParaRPr lang="en-GB" sz="1800" kern="1200" dirty="0">
            <a:latin typeface="Nunito" pitchFamily="2" charset="0"/>
          </a:endParaRPr>
        </a:p>
      </dsp:txBody>
      <dsp:txXfrm>
        <a:off x="280420" y="2264762"/>
        <a:ext cx="1222567" cy="638420"/>
      </dsp:txXfrm>
    </dsp:sp>
    <dsp:sp modelId="{5F6E400E-23B8-477C-A308-EBF49D726106}">
      <dsp:nvSpPr>
        <dsp:cNvPr id="0" name=""/>
        <dsp:cNvSpPr/>
      </dsp:nvSpPr>
      <dsp:spPr>
        <a:xfrm rot="5400000">
          <a:off x="2975649" y="1605719"/>
          <a:ext cx="565995" cy="3442243"/>
        </a:xfrm>
        <a:prstGeom prst="round2SameRect">
          <a:avLst/>
        </a:prstGeom>
        <a:solidFill>
          <a:schemeClr val="accent4">
            <a:tint val="40000"/>
            <a:alpha val="90000"/>
            <a:hueOff val="2856316"/>
            <a:satOff val="-42175"/>
            <a:lumOff val="-2873"/>
            <a:alphaOff val="0"/>
          </a:schemeClr>
        </a:solidFill>
        <a:ln w="25400" cap="flat" cmpd="sng" algn="ctr">
          <a:solidFill>
            <a:schemeClr val="accent4">
              <a:tint val="40000"/>
              <a:alpha val="90000"/>
              <a:hueOff val="2856316"/>
              <a:satOff val="-42175"/>
              <a:lumOff val="-287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+mj-lt"/>
            <a:buNone/>
          </a:pPr>
          <a:r>
            <a:rPr lang="en-US" sz="1800" b="1" kern="1200" dirty="0">
              <a:solidFill>
                <a:schemeClr val="bg1"/>
              </a:solidFill>
            </a:rPr>
            <a:t>Interpreting</a:t>
          </a:r>
          <a:r>
            <a:rPr lang="en-US" sz="1800" kern="1200" dirty="0">
              <a:solidFill>
                <a:schemeClr val="bg1"/>
              </a:solidFill>
            </a:rPr>
            <a:t> – “Do you </a:t>
          </a:r>
          <a:r>
            <a:rPr lang="en-US" sz="1800" b="1" kern="1200" dirty="0">
              <a:solidFill>
                <a:schemeClr val="bg1"/>
              </a:solidFill>
            </a:rPr>
            <a:t>mean</a:t>
          </a:r>
          <a:r>
            <a:rPr lang="en-US" sz="1800" kern="1200" dirty="0">
              <a:solidFill>
                <a:schemeClr val="bg1"/>
              </a:solidFill>
            </a:rPr>
            <a:t> that…”</a:t>
          </a:r>
          <a:endParaRPr lang="en-GB" sz="1800" kern="1200" dirty="0">
            <a:solidFill>
              <a:schemeClr val="bg1"/>
            </a:solidFill>
            <a:latin typeface="Nunito" pitchFamily="2" charset="0"/>
          </a:endParaRPr>
        </a:p>
      </dsp:txBody>
      <dsp:txXfrm rot="-5400000">
        <a:off x="1537525" y="3071473"/>
        <a:ext cx="3414613" cy="510735"/>
      </dsp:txXfrm>
    </dsp:sp>
    <dsp:sp modelId="{B6A6100C-1BA3-4313-B912-9344C160341D}">
      <dsp:nvSpPr>
        <dsp:cNvPr id="0" name=""/>
        <dsp:cNvSpPr/>
      </dsp:nvSpPr>
      <dsp:spPr>
        <a:xfrm>
          <a:off x="200446" y="2974712"/>
          <a:ext cx="1291641" cy="707494"/>
        </a:xfrm>
        <a:prstGeom prst="roundRect">
          <a:avLst/>
        </a:prstGeom>
        <a:solidFill>
          <a:schemeClr val="accent4">
            <a:hueOff val="3409817"/>
            <a:satOff val="-33334"/>
            <a:lumOff val="-941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1800" kern="1200" dirty="0">
              <a:latin typeface="Nunito" pitchFamily="2" charset="0"/>
            </a:rPr>
            <a:t>5</a:t>
          </a:r>
          <a:endParaRPr lang="en-GB" sz="1800" kern="1200" dirty="0">
            <a:latin typeface="Nunito" pitchFamily="2" charset="0"/>
          </a:endParaRPr>
        </a:p>
      </dsp:txBody>
      <dsp:txXfrm>
        <a:off x="234983" y="3009249"/>
        <a:ext cx="1222567" cy="63842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36B605-BB5A-4FFD-83BB-29E35EB548FE}">
      <dsp:nvSpPr>
        <dsp:cNvPr id="0" name=""/>
        <dsp:cNvSpPr/>
      </dsp:nvSpPr>
      <dsp:spPr>
        <a:xfrm>
          <a:off x="2310" y="440274"/>
          <a:ext cx="1833041" cy="109982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Nunito" pitchFamily="2" charset="0"/>
            </a:rPr>
            <a:t>Outdated language</a:t>
          </a:r>
        </a:p>
      </dsp:txBody>
      <dsp:txXfrm>
        <a:off x="2310" y="440274"/>
        <a:ext cx="1833041" cy="1099824"/>
      </dsp:txXfrm>
    </dsp:sp>
    <dsp:sp modelId="{78223756-EC5D-48B1-B0CE-5D9F89D1DCEE}">
      <dsp:nvSpPr>
        <dsp:cNvPr id="0" name=""/>
        <dsp:cNvSpPr/>
      </dsp:nvSpPr>
      <dsp:spPr>
        <a:xfrm>
          <a:off x="2018656" y="440274"/>
          <a:ext cx="1833041" cy="1099824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Nunito" pitchFamily="2" charset="0"/>
            </a:rPr>
            <a:t>Spelling, grammar or language errors</a:t>
          </a:r>
        </a:p>
      </dsp:txBody>
      <dsp:txXfrm>
        <a:off x="2018656" y="440274"/>
        <a:ext cx="1833041" cy="1099824"/>
      </dsp:txXfrm>
    </dsp:sp>
    <dsp:sp modelId="{99171786-BC9A-41B3-84D9-32657F60EF1C}">
      <dsp:nvSpPr>
        <dsp:cNvPr id="0" name=""/>
        <dsp:cNvSpPr/>
      </dsp:nvSpPr>
      <dsp:spPr>
        <a:xfrm>
          <a:off x="4035002" y="440274"/>
          <a:ext cx="1833041" cy="1099824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Nunito" pitchFamily="2" charset="0"/>
            </a:rPr>
            <a:t>References section</a:t>
          </a:r>
        </a:p>
      </dsp:txBody>
      <dsp:txXfrm>
        <a:off x="4035002" y="440274"/>
        <a:ext cx="1833041" cy="1099824"/>
      </dsp:txXfrm>
    </dsp:sp>
    <dsp:sp modelId="{7FEA023F-A296-4FE2-BF1B-7B2F73896687}">
      <dsp:nvSpPr>
        <dsp:cNvPr id="0" name=""/>
        <dsp:cNvSpPr/>
      </dsp:nvSpPr>
      <dsp:spPr>
        <a:xfrm>
          <a:off x="6051347" y="440274"/>
          <a:ext cx="1833041" cy="1099824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latin typeface="Nunito" pitchFamily="2" charset="0"/>
            </a:rPr>
            <a:t>Duty listing</a:t>
          </a:r>
        </a:p>
      </dsp:txBody>
      <dsp:txXfrm>
        <a:off x="6051347" y="440274"/>
        <a:ext cx="1833041" cy="1099824"/>
      </dsp:txXfrm>
    </dsp:sp>
    <dsp:sp modelId="{BE310A44-EF96-4AB6-AA6E-D3B7DE0A7E73}">
      <dsp:nvSpPr>
        <dsp:cNvPr id="0" name=""/>
        <dsp:cNvSpPr/>
      </dsp:nvSpPr>
      <dsp:spPr>
        <a:xfrm>
          <a:off x="2310" y="1723404"/>
          <a:ext cx="1833041" cy="1099824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latin typeface="Nunito" pitchFamily="2" charset="0"/>
            </a:rPr>
            <a:t>Fancy fonts</a:t>
          </a:r>
        </a:p>
      </dsp:txBody>
      <dsp:txXfrm>
        <a:off x="2310" y="1723404"/>
        <a:ext cx="1833041" cy="1099824"/>
      </dsp:txXfrm>
    </dsp:sp>
    <dsp:sp modelId="{CE5AA2C5-71B0-4851-A213-4A90E1731287}">
      <dsp:nvSpPr>
        <dsp:cNvPr id="0" name=""/>
        <dsp:cNvSpPr/>
      </dsp:nvSpPr>
      <dsp:spPr>
        <a:xfrm>
          <a:off x="2018656" y="1723404"/>
          <a:ext cx="1833041" cy="109982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Nunito" pitchFamily="2" charset="0"/>
            </a:rPr>
            <a:t>Unprofessional email address</a:t>
          </a:r>
        </a:p>
      </dsp:txBody>
      <dsp:txXfrm>
        <a:off x="2018656" y="1723404"/>
        <a:ext cx="1833041" cy="1099824"/>
      </dsp:txXfrm>
    </dsp:sp>
    <dsp:sp modelId="{973E58A0-9E8C-4C7D-B9DD-9AD3AC421959}">
      <dsp:nvSpPr>
        <dsp:cNvPr id="0" name=""/>
        <dsp:cNvSpPr/>
      </dsp:nvSpPr>
      <dsp:spPr>
        <a:xfrm>
          <a:off x="4035002" y="1723404"/>
          <a:ext cx="1833041" cy="1099824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latin typeface="Nunito" pitchFamily="2" charset="0"/>
            </a:rPr>
            <a:t>Routine job duties</a:t>
          </a:r>
        </a:p>
      </dsp:txBody>
      <dsp:txXfrm>
        <a:off x="4035002" y="1723404"/>
        <a:ext cx="1833041" cy="1099824"/>
      </dsp:txXfrm>
    </dsp:sp>
    <dsp:sp modelId="{31FC6E41-1AB1-4C5B-94EE-8D90980CAF2F}">
      <dsp:nvSpPr>
        <dsp:cNvPr id="0" name=""/>
        <dsp:cNvSpPr/>
      </dsp:nvSpPr>
      <dsp:spPr>
        <a:xfrm>
          <a:off x="6051347" y="1723404"/>
          <a:ext cx="1833041" cy="1099824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latin typeface="Nunito" pitchFamily="2" charset="0"/>
            </a:rPr>
            <a:t>‘Busy’</a:t>
          </a:r>
        </a:p>
      </dsp:txBody>
      <dsp:txXfrm>
        <a:off x="6051347" y="1723404"/>
        <a:ext cx="1833041" cy="109982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DA2C8A-6759-4D0E-BDA2-E8E86CD93D88}">
      <dsp:nvSpPr>
        <dsp:cNvPr id="0" name=""/>
        <dsp:cNvSpPr/>
      </dsp:nvSpPr>
      <dsp:spPr>
        <a:xfrm>
          <a:off x="0" y="1681"/>
          <a:ext cx="7886700" cy="0"/>
        </a:xfrm>
        <a:prstGeom prst="lin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F2246849-0620-4BC3-8666-C1689BAFCCB7}">
      <dsp:nvSpPr>
        <dsp:cNvPr id="0" name=""/>
        <dsp:cNvSpPr/>
      </dsp:nvSpPr>
      <dsp:spPr>
        <a:xfrm>
          <a:off x="0" y="1681"/>
          <a:ext cx="7886700" cy="573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Nunito" pitchFamily="2" charset="0"/>
            </a:rPr>
            <a:t>Use plain text; no highlighting techniques, line breaks, or visual aids</a:t>
          </a:r>
        </a:p>
      </dsp:txBody>
      <dsp:txXfrm>
        <a:off x="0" y="1681"/>
        <a:ext cx="7886700" cy="573320"/>
      </dsp:txXfrm>
    </dsp:sp>
    <dsp:sp modelId="{6AE517D7-1AD5-43A3-AC5A-4B480D4815BB}">
      <dsp:nvSpPr>
        <dsp:cNvPr id="0" name=""/>
        <dsp:cNvSpPr/>
      </dsp:nvSpPr>
      <dsp:spPr>
        <a:xfrm>
          <a:off x="0" y="575002"/>
          <a:ext cx="7886700" cy="0"/>
        </a:xfrm>
        <a:prstGeom prst="line">
          <a:avLst/>
        </a:prstGeom>
        <a:gradFill rotWithShape="0">
          <a:gsLst>
            <a:gs pos="0">
              <a:schemeClr val="accent5">
                <a:hueOff val="-3327059"/>
                <a:satOff val="6667"/>
                <a:lumOff val="275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5">
                <a:hueOff val="-3327059"/>
                <a:satOff val="6667"/>
                <a:lumOff val="275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-3327059"/>
              <a:satOff val="6667"/>
              <a:lumOff val="275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97DDB485-F9D9-4AB4-8E94-5C0D48CD66BA}">
      <dsp:nvSpPr>
        <dsp:cNvPr id="0" name=""/>
        <dsp:cNvSpPr/>
      </dsp:nvSpPr>
      <dsp:spPr>
        <a:xfrm>
          <a:off x="0" y="575002"/>
          <a:ext cx="7886700" cy="573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latin typeface="Nunito" pitchFamily="2" charset="0"/>
            </a:rPr>
            <a:t>Use simple font styles</a:t>
          </a:r>
        </a:p>
      </dsp:txBody>
      <dsp:txXfrm>
        <a:off x="0" y="575002"/>
        <a:ext cx="7886700" cy="573320"/>
      </dsp:txXfrm>
    </dsp:sp>
    <dsp:sp modelId="{8B1C5912-0CE3-4B2D-A054-0725ADCD2D85}">
      <dsp:nvSpPr>
        <dsp:cNvPr id="0" name=""/>
        <dsp:cNvSpPr/>
      </dsp:nvSpPr>
      <dsp:spPr>
        <a:xfrm>
          <a:off x="0" y="1148322"/>
          <a:ext cx="7886700" cy="0"/>
        </a:xfrm>
        <a:prstGeom prst="line">
          <a:avLst/>
        </a:prstGeom>
        <a:gradFill rotWithShape="0">
          <a:gsLst>
            <a:gs pos="0">
              <a:schemeClr val="accent5">
                <a:hueOff val="-6654117"/>
                <a:satOff val="13334"/>
                <a:lumOff val="549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5">
                <a:hueOff val="-6654117"/>
                <a:satOff val="13334"/>
                <a:lumOff val="549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-6654117"/>
              <a:satOff val="13334"/>
              <a:lumOff val="549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79399137-BA11-46B7-9524-69EDC649A7D8}">
      <dsp:nvSpPr>
        <dsp:cNvPr id="0" name=""/>
        <dsp:cNvSpPr/>
      </dsp:nvSpPr>
      <dsp:spPr>
        <a:xfrm>
          <a:off x="0" y="1148322"/>
          <a:ext cx="7886700" cy="573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latin typeface="Nunito" pitchFamily="2" charset="0"/>
            </a:rPr>
            <a:t>List phone number on its own line</a:t>
          </a:r>
        </a:p>
      </dsp:txBody>
      <dsp:txXfrm>
        <a:off x="0" y="1148322"/>
        <a:ext cx="7886700" cy="573320"/>
      </dsp:txXfrm>
    </dsp:sp>
    <dsp:sp modelId="{FF0B4FE9-8A6C-4B25-8D96-691678750F2D}">
      <dsp:nvSpPr>
        <dsp:cNvPr id="0" name=""/>
        <dsp:cNvSpPr/>
      </dsp:nvSpPr>
      <dsp:spPr>
        <a:xfrm>
          <a:off x="0" y="1721643"/>
          <a:ext cx="7886700" cy="0"/>
        </a:xfrm>
        <a:prstGeom prst="line">
          <a:avLst/>
        </a:prstGeom>
        <a:gradFill rotWithShape="0">
          <a:gsLst>
            <a:gs pos="0">
              <a:schemeClr val="accent5">
                <a:hueOff val="-9981176"/>
                <a:satOff val="20000"/>
                <a:lumOff val="824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5">
                <a:hueOff val="-9981176"/>
                <a:satOff val="20000"/>
                <a:lumOff val="824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-9981176"/>
              <a:satOff val="20000"/>
              <a:lumOff val="824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DE1B5114-21EE-4195-BFC4-0EC29360A370}">
      <dsp:nvSpPr>
        <dsp:cNvPr id="0" name=""/>
        <dsp:cNvSpPr/>
      </dsp:nvSpPr>
      <dsp:spPr>
        <a:xfrm>
          <a:off x="0" y="1721643"/>
          <a:ext cx="7886700" cy="573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latin typeface="Nunito" pitchFamily="2" charset="0"/>
            </a:rPr>
            <a:t>Repeat keywords</a:t>
          </a:r>
        </a:p>
      </dsp:txBody>
      <dsp:txXfrm>
        <a:off x="0" y="1721643"/>
        <a:ext cx="7886700" cy="573320"/>
      </dsp:txXfrm>
    </dsp:sp>
    <dsp:sp modelId="{D3BBE71C-896C-4BF1-BF4E-FB72D569BA56}">
      <dsp:nvSpPr>
        <dsp:cNvPr id="0" name=""/>
        <dsp:cNvSpPr/>
      </dsp:nvSpPr>
      <dsp:spPr>
        <a:xfrm>
          <a:off x="0" y="2294964"/>
          <a:ext cx="7886700" cy="0"/>
        </a:xfrm>
        <a:prstGeom prst="line">
          <a:avLst/>
        </a:prstGeom>
        <a:gradFill rotWithShape="0">
          <a:gsLst>
            <a:gs pos="0">
              <a:schemeClr val="accent5">
                <a:hueOff val="-13308235"/>
                <a:satOff val="26667"/>
                <a:lumOff val="1098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5">
                <a:hueOff val="-13308235"/>
                <a:satOff val="26667"/>
                <a:lumOff val="1098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-13308235"/>
              <a:satOff val="26667"/>
              <a:lumOff val="1098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303157A2-A24E-4CF8-BB5E-CE15E76603B5}">
      <dsp:nvSpPr>
        <dsp:cNvPr id="0" name=""/>
        <dsp:cNvSpPr/>
      </dsp:nvSpPr>
      <dsp:spPr>
        <a:xfrm>
          <a:off x="0" y="2294964"/>
          <a:ext cx="7886700" cy="573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latin typeface="Nunito" pitchFamily="2" charset="0"/>
            </a:rPr>
            <a:t>Do not copy/paste from the job ad</a:t>
          </a:r>
        </a:p>
      </dsp:txBody>
      <dsp:txXfrm>
        <a:off x="0" y="2294964"/>
        <a:ext cx="7886700" cy="573320"/>
      </dsp:txXfrm>
    </dsp:sp>
    <dsp:sp modelId="{ABC69D47-38C3-488B-A2BF-6D110D59CD81}">
      <dsp:nvSpPr>
        <dsp:cNvPr id="0" name=""/>
        <dsp:cNvSpPr/>
      </dsp:nvSpPr>
      <dsp:spPr>
        <a:xfrm>
          <a:off x="0" y="2868284"/>
          <a:ext cx="7886700" cy="0"/>
        </a:xfrm>
        <a:prstGeom prst="line">
          <a:avLst/>
        </a:prstGeom>
        <a:gradFill rotWithShape="0">
          <a:gsLst>
            <a:gs pos="0">
              <a:schemeClr val="accent5">
                <a:hueOff val="-16635293"/>
                <a:satOff val="33334"/>
                <a:lumOff val="1373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5">
                <a:hueOff val="-16635293"/>
                <a:satOff val="33334"/>
                <a:lumOff val="1373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-16635293"/>
              <a:satOff val="33334"/>
              <a:lumOff val="1373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4FFE29E2-9946-47C0-88D3-8EDDE0667CE7}">
      <dsp:nvSpPr>
        <dsp:cNvPr id="0" name=""/>
        <dsp:cNvSpPr/>
      </dsp:nvSpPr>
      <dsp:spPr>
        <a:xfrm>
          <a:off x="0" y="2868284"/>
          <a:ext cx="7886700" cy="573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latin typeface="Nunito" pitchFamily="2" charset="0"/>
            </a:rPr>
            <a:t>Say ‘work experience’ </a:t>
          </a:r>
        </a:p>
      </dsp:txBody>
      <dsp:txXfrm>
        <a:off x="0" y="2868284"/>
        <a:ext cx="7886700" cy="57332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D7D843-70EE-4032-81DD-7EA148F2AD02}">
      <dsp:nvSpPr>
        <dsp:cNvPr id="0" name=""/>
        <dsp:cNvSpPr/>
      </dsp:nvSpPr>
      <dsp:spPr>
        <a:xfrm>
          <a:off x="0" y="421977"/>
          <a:ext cx="7501316" cy="705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ECE4481-AFDC-4054-8772-F4816BE0AEED}">
      <dsp:nvSpPr>
        <dsp:cNvPr id="0" name=""/>
        <dsp:cNvSpPr/>
      </dsp:nvSpPr>
      <dsp:spPr>
        <a:xfrm>
          <a:off x="375065" y="8697"/>
          <a:ext cx="5250921" cy="82656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8472" tIns="0" rIns="198472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Nunito" pitchFamily="2" charset="0"/>
            </a:rPr>
            <a:t>Application letter or cover letter complements your resume</a:t>
          </a:r>
          <a:endParaRPr lang="en-GB" sz="1800" kern="1200" dirty="0">
            <a:latin typeface="Nunito" pitchFamily="2" charset="0"/>
          </a:endParaRPr>
        </a:p>
      </dsp:txBody>
      <dsp:txXfrm>
        <a:off x="415414" y="49046"/>
        <a:ext cx="5170223" cy="745862"/>
      </dsp:txXfrm>
    </dsp:sp>
    <dsp:sp modelId="{99603D24-DACE-474F-B458-58C83ABBF220}">
      <dsp:nvSpPr>
        <dsp:cNvPr id="0" name=""/>
        <dsp:cNvSpPr/>
      </dsp:nvSpPr>
      <dsp:spPr>
        <a:xfrm>
          <a:off x="0" y="1692058"/>
          <a:ext cx="7501316" cy="705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2833439"/>
              <a:satOff val="4046"/>
              <a:lumOff val="382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2256F11-6B6A-4421-BB6A-3B5BD3B3DFAD}">
      <dsp:nvSpPr>
        <dsp:cNvPr id="0" name=""/>
        <dsp:cNvSpPr/>
      </dsp:nvSpPr>
      <dsp:spPr>
        <a:xfrm>
          <a:off x="375065" y="1278777"/>
          <a:ext cx="5250921" cy="826560"/>
        </a:xfrm>
        <a:prstGeom prst="roundRect">
          <a:avLst/>
        </a:prstGeom>
        <a:solidFill>
          <a:schemeClr val="accent2">
            <a:hueOff val="2833439"/>
            <a:satOff val="4046"/>
            <a:lumOff val="382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8472" tIns="0" rIns="198472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Nunito" pitchFamily="2" charset="0"/>
            </a:rPr>
            <a:t>Explain how your credentials fit the particular job and convey a likeable persona for the prospective employer.</a:t>
          </a:r>
          <a:endParaRPr lang="en-GB" sz="1800" kern="1200" dirty="0">
            <a:latin typeface="Nunito" pitchFamily="2" charset="0"/>
          </a:endParaRPr>
        </a:p>
      </dsp:txBody>
      <dsp:txXfrm>
        <a:off x="415414" y="1319126"/>
        <a:ext cx="5170223" cy="745862"/>
      </dsp:txXfrm>
    </dsp:sp>
    <dsp:sp modelId="{2B9D9CF9-BBFF-4B83-9782-FE802CE9D984}">
      <dsp:nvSpPr>
        <dsp:cNvPr id="0" name=""/>
        <dsp:cNvSpPr/>
      </dsp:nvSpPr>
      <dsp:spPr>
        <a:xfrm>
          <a:off x="0" y="2962138"/>
          <a:ext cx="7501316" cy="705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5666877"/>
              <a:satOff val="8091"/>
              <a:lumOff val="764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D350D3-923B-4A16-B7CB-096AAB4F526A}">
      <dsp:nvSpPr>
        <dsp:cNvPr id="0" name=""/>
        <dsp:cNvSpPr/>
      </dsp:nvSpPr>
      <dsp:spPr>
        <a:xfrm>
          <a:off x="375065" y="2548858"/>
          <a:ext cx="5250921" cy="826560"/>
        </a:xfrm>
        <a:prstGeom prst="roundRect">
          <a:avLst/>
        </a:prstGeom>
        <a:solidFill>
          <a:schemeClr val="accent2">
            <a:hueOff val="5666877"/>
            <a:satOff val="8091"/>
            <a:lumOff val="764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8472" tIns="0" rIns="198472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Nunito" pitchFamily="2" charset="0"/>
            </a:rPr>
            <a:t>Highlight specific qualifications</a:t>
          </a:r>
          <a:endParaRPr lang="en-GB" sz="1800" kern="1200" dirty="0">
            <a:latin typeface="Nunito" pitchFamily="2" charset="0"/>
          </a:endParaRPr>
        </a:p>
      </dsp:txBody>
      <dsp:txXfrm>
        <a:off x="415414" y="2589207"/>
        <a:ext cx="5170223" cy="74586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634731-D973-4099-9E2C-6E43244B4E26}">
      <dsp:nvSpPr>
        <dsp:cNvPr id="0" name=""/>
        <dsp:cNvSpPr/>
      </dsp:nvSpPr>
      <dsp:spPr>
        <a:xfrm rot="5400000">
          <a:off x="4956098" y="-1800748"/>
          <a:ext cx="1918358" cy="5567320"/>
        </a:xfrm>
        <a:prstGeom prst="round2Same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solidFill>
                <a:schemeClr val="bg1"/>
              </a:solidFill>
              <a:latin typeface="Nunito" pitchFamily="2" charset="0"/>
            </a:rPr>
            <a:t>Message is expected </a:t>
          </a:r>
          <a:endParaRPr lang="en-GB" sz="1800" kern="1200" dirty="0">
            <a:solidFill>
              <a:schemeClr val="bg1"/>
            </a:solidFill>
            <a:latin typeface="Nunito" pitchFamily="2" charset="0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solidFill>
                <a:schemeClr val="bg1"/>
              </a:solidFill>
              <a:latin typeface="Nunito" pitchFamily="2" charset="0"/>
            </a:rPr>
            <a:t>Name the job and where you saw it advertised</a:t>
          </a:r>
          <a:endParaRPr lang="en-GB" sz="1800" kern="1200" dirty="0">
            <a:solidFill>
              <a:schemeClr val="bg1"/>
            </a:solidFill>
            <a:latin typeface="Nunito" pitchFamily="2" charset="0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solidFill>
                <a:schemeClr val="bg1"/>
              </a:solidFill>
              <a:latin typeface="Nunito" pitchFamily="2" charset="0"/>
            </a:rPr>
            <a:t>Identify yourself and background</a:t>
          </a:r>
          <a:endParaRPr lang="en-GB" sz="1800" kern="1200" dirty="0">
            <a:solidFill>
              <a:schemeClr val="bg1"/>
            </a:solidFill>
            <a:latin typeface="Nunito" pitchFamily="2" charset="0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solidFill>
                <a:schemeClr val="bg1"/>
              </a:solidFill>
              <a:latin typeface="Nunito" pitchFamily="2" charset="0"/>
            </a:rPr>
            <a:t>Spell out your case and relate qualifications to responsibilities.  Conclusion restates interest and emphasizes willingness.</a:t>
          </a:r>
          <a:endParaRPr lang="en-GB" sz="1800" kern="1200" dirty="0">
            <a:solidFill>
              <a:schemeClr val="bg1"/>
            </a:solidFill>
            <a:latin typeface="Nunito" pitchFamily="2" charset="0"/>
          </a:endParaRPr>
        </a:p>
      </dsp:txBody>
      <dsp:txXfrm rot="-5400000">
        <a:off x="3131618" y="117379"/>
        <a:ext cx="5473673" cy="1731064"/>
      </dsp:txXfrm>
    </dsp:sp>
    <dsp:sp modelId="{3C95C4D6-D29B-4E11-B55E-32BAC1C0DF4A}">
      <dsp:nvSpPr>
        <dsp:cNvPr id="0" name=""/>
        <dsp:cNvSpPr/>
      </dsp:nvSpPr>
      <dsp:spPr>
        <a:xfrm>
          <a:off x="0" y="49"/>
          <a:ext cx="3131617" cy="1965724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Nunito" pitchFamily="2" charset="0"/>
            </a:rPr>
            <a:t>Solicited Application letters</a:t>
          </a:r>
          <a:endParaRPr lang="en-GB" sz="1800" kern="1200" dirty="0">
            <a:latin typeface="Nunito" pitchFamily="2" charset="0"/>
          </a:endParaRPr>
        </a:p>
      </dsp:txBody>
      <dsp:txXfrm>
        <a:off x="95959" y="96008"/>
        <a:ext cx="2939699" cy="1773806"/>
      </dsp:txXfrm>
    </dsp:sp>
    <dsp:sp modelId="{54F0D281-9AF5-4FF2-8303-15EF2BC1CAE1}">
      <dsp:nvSpPr>
        <dsp:cNvPr id="0" name=""/>
        <dsp:cNvSpPr/>
      </dsp:nvSpPr>
      <dsp:spPr>
        <a:xfrm rot="5400000">
          <a:off x="4956900" y="263261"/>
          <a:ext cx="1916754" cy="5567320"/>
        </a:xfrm>
        <a:prstGeom prst="round2SameRect">
          <a:avLst/>
        </a:prstGeom>
        <a:solidFill>
          <a:schemeClr val="accent4">
            <a:tint val="40000"/>
            <a:alpha val="90000"/>
            <a:hueOff val="2856316"/>
            <a:satOff val="-42175"/>
            <a:lumOff val="-2873"/>
            <a:alphaOff val="0"/>
          </a:schemeClr>
        </a:solidFill>
        <a:ln w="25400" cap="flat" cmpd="sng" algn="ctr">
          <a:solidFill>
            <a:schemeClr val="accent4">
              <a:tint val="40000"/>
              <a:alpha val="90000"/>
              <a:hueOff val="2856316"/>
              <a:satOff val="-42175"/>
              <a:lumOff val="-287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solidFill>
                <a:schemeClr val="bg1"/>
              </a:solidFill>
              <a:latin typeface="Nunito" pitchFamily="2" charset="0"/>
            </a:rPr>
            <a:t>Message is unexpected so more research us required</a:t>
          </a:r>
          <a:endParaRPr lang="en-GB" sz="1800" kern="1200" dirty="0">
            <a:solidFill>
              <a:schemeClr val="bg1"/>
            </a:solidFill>
            <a:latin typeface="Nunito" pitchFamily="2" charset="0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solidFill>
                <a:schemeClr val="bg1"/>
              </a:solidFill>
              <a:latin typeface="Nunito" pitchFamily="2" charset="0"/>
            </a:rPr>
            <a:t>Grab the attention of reader by establishing a connection of an acquaintance or making a strong statement </a:t>
          </a:r>
          <a:endParaRPr lang="en-GB" sz="1800" kern="1200" dirty="0">
            <a:solidFill>
              <a:schemeClr val="bg1"/>
            </a:solidFill>
            <a:latin typeface="Nunito" pitchFamily="2" charset="0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solidFill>
                <a:schemeClr val="bg1"/>
              </a:solidFill>
              <a:latin typeface="Nunito" pitchFamily="2" charset="0"/>
            </a:rPr>
            <a:t>Address the hiring manager and consult websites for the details</a:t>
          </a:r>
          <a:endParaRPr lang="en-GB" sz="1800" kern="1200" dirty="0">
            <a:solidFill>
              <a:schemeClr val="bg1"/>
            </a:solidFill>
            <a:latin typeface="Nunito" pitchFamily="2" charset="0"/>
          </a:endParaRPr>
        </a:p>
      </dsp:txBody>
      <dsp:txXfrm rot="-5400000">
        <a:off x="3131617" y="2182112"/>
        <a:ext cx="5473752" cy="1729618"/>
      </dsp:txXfrm>
    </dsp:sp>
    <dsp:sp modelId="{5F0ED8AA-9CF1-43FF-A40D-459A6A439E76}">
      <dsp:nvSpPr>
        <dsp:cNvPr id="0" name=""/>
        <dsp:cNvSpPr/>
      </dsp:nvSpPr>
      <dsp:spPr>
        <a:xfrm>
          <a:off x="0" y="2064059"/>
          <a:ext cx="3131617" cy="1965724"/>
        </a:xfrm>
        <a:prstGeom prst="roundRect">
          <a:avLst/>
        </a:prstGeom>
        <a:solidFill>
          <a:schemeClr val="accent4">
            <a:hueOff val="3409817"/>
            <a:satOff val="-33334"/>
            <a:lumOff val="-941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Nunito" pitchFamily="2" charset="0"/>
            </a:rPr>
            <a:t>Unsolicited Application letters</a:t>
          </a:r>
          <a:endParaRPr lang="en-GB" sz="1800" kern="1200" dirty="0">
            <a:latin typeface="Nunito" pitchFamily="2" charset="0"/>
          </a:endParaRPr>
        </a:p>
      </dsp:txBody>
      <dsp:txXfrm>
        <a:off x="95959" y="2160018"/>
        <a:ext cx="2939699" cy="1773806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A341BC-5C94-4E04-80D2-808A1816A63D}">
      <dsp:nvSpPr>
        <dsp:cNvPr id="0" name=""/>
        <dsp:cNvSpPr/>
      </dsp:nvSpPr>
      <dsp:spPr>
        <a:xfrm>
          <a:off x="-4594335" y="-704407"/>
          <a:ext cx="5472816" cy="5472816"/>
        </a:xfrm>
        <a:prstGeom prst="blockArc">
          <a:avLst>
            <a:gd name="adj1" fmla="val 18900000"/>
            <a:gd name="adj2" fmla="val 2700000"/>
            <a:gd name="adj3" fmla="val 395"/>
          </a:avLst>
        </a:pr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9E0B36A-C852-4092-949A-A8639E09A5CD}">
      <dsp:nvSpPr>
        <dsp:cNvPr id="0" name=""/>
        <dsp:cNvSpPr/>
      </dsp:nvSpPr>
      <dsp:spPr>
        <a:xfrm>
          <a:off x="620166" y="449673"/>
          <a:ext cx="5475833" cy="81280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5160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Nunito" pitchFamily="2" charset="0"/>
            </a:rPr>
            <a:t>If you can’t find a name, addressing your letter to “Dear Hiring </a:t>
          </a:r>
          <a:r>
            <a:rPr lang="en-GB" sz="1800" kern="1200" dirty="0">
              <a:latin typeface="Nunito" pitchFamily="2" charset="0"/>
            </a:rPr>
            <a:t>Manager” is perfectly acceptable.</a:t>
          </a:r>
        </a:p>
      </dsp:txBody>
      <dsp:txXfrm>
        <a:off x="620166" y="449673"/>
        <a:ext cx="5475833" cy="812800"/>
      </dsp:txXfrm>
    </dsp:sp>
    <dsp:sp modelId="{51D15C0E-8E97-4708-BC5F-3EC322E4DBA2}">
      <dsp:nvSpPr>
        <dsp:cNvPr id="0" name=""/>
        <dsp:cNvSpPr/>
      </dsp:nvSpPr>
      <dsp:spPr>
        <a:xfrm>
          <a:off x="56979" y="304800"/>
          <a:ext cx="1016000" cy="101600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6F134AF-6D83-4C0C-AB2C-DEB30B0E5BBE}">
      <dsp:nvSpPr>
        <dsp:cNvPr id="0" name=""/>
        <dsp:cNvSpPr/>
      </dsp:nvSpPr>
      <dsp:spPr>
        <a:xfrm>
          <a:off x="860432" y="1625599"/>
          <a:ext cx="5180380" cy="81280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5160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Nunito" pitchFamily="2" charset="0"/>
            </a:rPr>
            <a:t>Clearly identify the opportunity you are applying for or expressing interest in.</a:t>
          </a:r>
          <a:endParaRPr lang="en-GB" sz="1800" kern="1200" dirty="0">
            <a:latin typeface="Nunito" pitchFamily="2" charset="0"/>
          </a:endParaRPr>
        </a:p>
      </dsp:txBody>
      <dsp:txXfrm>
        <a:off x="860432" y="1625599"/>
        <a:ext cx="5180380" cy="812800"/>
      </dsp:txXfrm>
    </dsp:sp>
    <dsp:sp modelId="{CFB23C81-B7BA-42D5-989F-BF66F2F7BDB5}">
      <dsp:nvSpPr>
        <dsp:cNvPr id="0" name=""/>
        <dsp:cNvSpPr/>
      </dsp:nvSpPr>
      <dsp:spPr>
        <a:xfrm>
          <a:off x="352432" y="1523999"/>
          <a:ext cx="1016000" cy="101600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840DACA-CA1E-47BE-8F00-9D92F9B22335}">
      <dsp:nvSpPr>
        <dsp:cNvPr id="0" name=""/>
        <dsp:cNvSpPr/>
      </dsp:nvSpPr>
      <dsp:spPr>
        <a:xfrm>
          <a:off x="564979" y="2844800"/>
          <a:ext cx="5475833" cy="812800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5160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Nunito" pitchFamily="2" charset="0"/>
            </a:rPr>
            <a:t>Show that you understand the company and its marketplace.</a:t>
          </a:r>
          <a:endParaRPr lang="en-GB" sz="1800" kern="1200" dirty="0">
            <a:latin typeface="Nunito" pitchFamily="2" charset="0"/>
          </a:endParaRPr>
        </a:p>
      </dsp:txBody>
      <dsp:txXfrm>
        <a:off x="564979" y="2844800"/>
        <a:ext cx="5475833" cy="812800"/>
      </dsp:txXfrm>
    </dsp:sp>
    <dsp:sp modelId="{4A3B4DE7-BE20-47E3-9447-C259FAE87DE3}">
      <dsp:nvSpPr>
        <dsp:cNvPr id="0" name=""/>
        <dsp:cNvSpPr/>
      </dsp:nvSpPr>
      <dsp:spPr>
        <a:xfrm>
          <a:off x="56979" y="2743200"/>
          <a:ext cx="1016000" cy="101600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A341BC-5C94-4E04-80D2-808A1816A63D}">
      <dsp:nvSpPr>
        <dsp:cNvPr id="0" name=""/>
        <dsp:cNvSpPr/>
      </dsp:nvSpPr>
      <dsp:spPr>
        <a:xfrm>
          <a:off x="-4594335" y="-704407"/>
          <a:ext cx="5472816" cy="5472816"/>
        </a:xfrm>
        <a:prstGeom prst="blockArc">
          <a:avLst>
            <a:gd name="adj1" fmla="val 18900000"/>
            <a:gd name="adj2" fmla="val 2700000"/>
            <a:gd name="adj3" fmla="val 395"/>
          </a:avLst>
        </a:pr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9E0B36A-C852-4092-949A-A8639E09A5CD}">
      <dsp:nvSpPr>
        <dsp:cNvPr id="0" name=""/>
        <dsp:cNvSpPr/>
      </dsp:nvSpPr>
      <dsp:spPr>
        <a:xfrm>
          <a:off x="620166" y="449673"/>
          <a:ext cx="5475833" cy="81280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5160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latin typeface="Nunito" pitchFamily="2" charset="0"/>
            </a:rPr>
            <a:t>Develop an excellent prototype letter</a:t>
          </a:r>
        </a:p>
      </dsp:txBody>
      <dsp:txXfrm>
        <a:off x="620166" y="449673"/>
        <a:ext cx="5475833" cy="812800"/>
      </dsp:txXfrm>
    </dsp:sp>
    <dsp:sp modelId="{51D15C0E-8E97-4708-BC5F-3EC322E4DBA2}">
      <dsp:nvSpPr>
        <dsp:cNvPr id="0" name=""/>
        <dsp:cNvSpPr/>
      </dsp:nvSpPr>
      <dsp:spPr>
        <a:xfrm>
          <a:off x="56979" y="304800"/>
          <a:ext cx="1016000" cy="101600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6F134AF-6D83-4C0C-AB2C-DEB30B0E5BBE}">
      <dsp:nvSpPr>
        <dsp:cNvPr id="0" name=""/>
        <dsp:cNvSpPr/>
      </dsp:nvSpPr>
      <dsp:spPr>
        <a:xfrm>
          <a:off x="860432" y="1625599"/>
          <a:ext cx="5180380" cy="812800"/>
        </a:xfrm>
        <a:prstGeom prst="rect">
          <a:avLst/>
        </a:prstGeom>
        <a:solidFill>
          <a:schemeClr val="accent2">
            <a:hueOff val="2833439"/>
            <a:satOff val="4046"/>
            <a:lumOff val="382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5160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Nunito" pitchFamily="2" charset="0"/>
            </a:rPr>
            <a:t>Show some personality while maintaining a business-appropriate tone.</a:t>
          </a:r>
          <a:endParaRPr lang="en-GB" sz="1800" kern="1200" dirty="0">
            <a:latin typeface="Nunito" pitchFamily="2" charset="0"/>
          </a:endParaRPr>
        </a:p>
      </dsp:txBody>
      <dsp:txXfrm>
        <a:off x="860432" y="1625599"/>
        <a:ext cx="5180380" cy="812800"/>
      </dsp:txXfrm>
    </dsp:sp>
    <dsp:sp modelId="{CFB23C81-B7BA-42D5-989F-BF66F2F7BDB5}">
      <dsp:nvSpPr>
        <dsp:cNvPr id="0" name=""/>
        <dsp:cNvSpPr/>
      </dsp:nvSpPr>
      <dsp:spPr>
        <a:xfrm>
          <a:off x="352432" y="1523999"/>
          <a:ext cx="1016000" cy="101600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2833439"/>
              <a:satOff val="4046"/>
              <a:lumOff val="382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840DACA-CA1E-47BE-8F00-9D92F9B22335}">
      <dsp:nvSpPr>
        <dsp:cNvPr id="0" name=""/>
        <dsp:cNvSpPr/>
      </dsp:nvSpPr>
      <dsp:spPr>
        <a:xfrm>
          <a:off x="564979" y="2844800"/>
          <a:ext cx="5475833" cy="812800"/>
        </a:xfrm>
        <a:prstGeom prst="rect">
          <a:avLst/>
        </a:prstGeom>
        <a:solidFill>
          <a:schemeClr val="accent2">
            <a:hueOff val="5666877"/>
            <a:satOff val="8091"/>
            <a:lumOff val="764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5160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Nunito" pitchFamily="2" charset="0"/>
            </a:rPr>
            <a:t>Customize each letter for the specific job opening.</a:t>
          </a:r>
          <a:endParaRPr lang="en-GB" sz="1800" kern="1200" dirty="0">
            <a:latin typeface="Nunito" pitchFamily="2" charset="0"/>
          </a:endParaRPr>
        </a:p>
      </dsp:txBody>
      <dsp:txXfrm>
        <a:off x="564979" y="2844800"/>
        <a:ext cx="5475833" cy="812800"/>
      </dsp:txXfrm>
    </dsp:sp>
    <dsp:sp modelId="{4A3B4DE7-BE20-47E3-9447-C259FAE87DE3}">
      <dsp:nvSpPr>
        <dsp:cNvPr id="0" name=""/>
        <dsp:cNvSpPr/>
      </dsp:nvSpPr>
      <dsp:spPr>
        <a:xfrm>
          <a:off x="56979" y="2743200"/>
          <a:ext cx="1016000" cy="101600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5666877"/>
              <a:satOff val="8091"/>
              <a:lumOff val="764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A341BC-5C94-4E04-80D2-808A1816A63D}">
      <dsp:nvSpPr>
        <dsp:cNvPr id="0" name=""/>
        <dsp:cNvSpPr/>
      </dsp:nvSpPr>
      <dsp:spPr>
        <a:xfrm>
          <a:off x="-4594335" y="-704407"/>
          <a:ext cx="5472816" cy="5472816"/>
        </a:xfrm>
        <a:prstGeom prst="blockArc">
          <a:avLst>
            <a:gd name="adj1" fmla="val 18900000"/>
            <a:gd name="adj2" fmla="val 2700000"/>
            <a:gd name="adj3" fmla="val 395"/>
          </a:avLst>
        </a:pr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9E0B36A-C852-4092-949A-A8639E09A5CD}">
      <dsp:nvSpPr>
        <dsp:cNvPr id="0" name=""/>
        <dsp:cNvSpPr/>
      </dsp:nvSpPr>
      <dsp:spPr>
        <a:xfrm>
          <a:off x="620166" y="449673"/>
          <a:ext cx="5475833" cy="81280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5160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Nunito" pitchFamily="2" charset="0"/>
            </a:rPr>
            <a:t>Create a dynamic tone with active voice and action verbs. Be confident without seeming arrogant.</a:t>
          </a:r>
          <a:endParaRPr lang="en-GB" sz="1800" kern="1200" dirty="0">
            <a:latin typeface="Nunito" pitchFamily="2" charset="0"/>
          </a:endParaRPr>
        </a:p>
      </dsp:txBody>
      <dsp:txXfrm>
        <a:off x="620166" y="449673"/>
        <a:ext cx="5475833" cy="812800"/>
      </dsp:txXfrm>
    </dsp:sp>
    <dsp:sp modelId="{51D15C0E-8E97-4708-BC5F-3EC322E4DBA2}">
      <dsp:nvSpPr>
        <dsp:cNvPr id="0" name=""/>
        <dsp:cNvSpPr/>
      </dsp:nvSpPr>
      <dsp:spPr>
        <a:xfrm>
          <a:off x="56979" y="304800"/>
          <a:ext cx="1016000" cy="101600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6F134AF-6D83-4C0C-AB2C-DEB30B0E5BBE}">
      <dsp:nvSpPr>
        <dsp:cNvPr id="0" name=""/>
        <dsp:cNvSpPr/>
      </dsp:nvSpPr>
      <dsp:spPr>
        <a:xfrm>
          <a:off x="860432" y="1625599"/>
          <a:ext cx="5180380" cy="812800"/>
        </a:xfrm>
        <a:prstGeom prst="rect">
          <a:avLst/>
        </a:prstGeom>
        <a:solidFill>
          <a:schemeClr val="accent3">
            <a:hueOff val="1120023"/>
            <a:satOff val="8571"/>
            <a:lumOff val="362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5160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latin typeface="Nunito" pitchFamily="2" charset="0"/>
            </a:rPr>
            <a:t>Never be vague and never exaggerate. Avoid flattery. </a:t>
          </a:r>
        </a:p>
      </dsp:txBody>
      <dsp:txXfrm>
        <a:off x="860432" y="1625599"/>
        <a:ext cx="5180380" cy="812800"/>
      </dsp:txXfrm>
    </dsp:sp>
    <dsp:sp modelId="{CFB23C81-B7BA-42D5-989F-BF66F2F7BDB5}">
      <dsp:nvSpPr>
        <dsp:cNvPr id="0" name=""/>
        <dsp:cNvSpPr/>
      </dsp:nvSpPr>
      <dsp:spPr>
        <a:xfrm>
          <a:off x="352432" y="1523999"/>
          <a:ext cx="1016000" cy="101600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1120023"/>
              <a:satOff val="8571"/>
              <a:lumOff val="362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840DACA-CA1E-47BE-8F00-9D92F9B22335}">
      <dsp:nvSpPr>
        <dsp:cNvPr id="0" name=""/>
        <dsp:cNvSpPr/>
      </dsp:nvSpPr>
      <dsp:spPr>
        <a:xfrm>
          <a:off x="564979" y="2844800"/>
          <a:ext cx="5475833" cy="812800"/>
        </a:xfrm>
        <a:prstGeom prst="rect">
          <a:avLst/>
        </a:prstGeom>
        <a:solidFill>
          <a:schemeClr val="accent3">
            <a:hueOff val="2240046"/>
            <a:satOff val="17143"/>
            <a:lumOff val="725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5160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Nunito" pitchFamily="2" charset="0"/>
            </a:rPr>
            <a:t>Be concise</a:t>
          </a:r>
          <a:endParaRPr lang="en-GB" sz="1800" kern="1200" dirty="0">
            <a:latin typeface="Nunito" pitchFamily="2" charset="0"/>
          </a:endParaRPr>
        </a:p>
      </dsp:txBody>
      <dsp:txXfrm>
        <a:off x="564979" y="2844800"/>
        <a:ext cx="5475833" cy="812800"/>
      </dsp:txXfrm>
    </dsp:sp>
    <dsp:sp modelId="{4A3B4DE7-BE20-47E3-9447-C259FAE87DE3}">
      <dsp:nvSpPr>
        <dsp:cNvPr id="0" name=""/>
        <dsp:cNvSpPr/>
      </dsp:nvSpPr>
      <dsp:spPr>
        <a:xfrm>
          <a:off x="56979" y="2743200"/>
          <a:ext cx="1016000" cy="101600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2240046"/>
              <a:satOff val="17143"/>
              <a:lumOff val="725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hList2">
  <dgm:title val=""/>
  <dgm:desc val=""/>
  <dgm:catLst>
    <dgm:cat type="list" pri="6000"/>
    <dgm:cat type="relationship" pri="16000"/>
    <dgm:cat type="picture" pri="29000"/>
    <dgm:cat type="pictureconvert" pri="2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/>
    </dgm:varLst>
    <dgm:choose name="Name0">
      <dgm:if name="Name1" func="var" arg="dir" op="equ" val="norm">
        <dgm:alg type="lin">
          <dgm:param type="linDir" val="fromL"/>
          <dgm:param type="nodeVertAlign" val="t"/>
        </dgm:alg>
      </dgm:if>
      <dgm:else name="Name2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refType="h"/>
      <dgm:constr type="w" for="ch" forName="sibTrans" refType="w" refFor="ch" refForName="compositeNode" op="equ" fact="0.2"/>
      <dgm:constr type="h" for="des" forName="childNode" op="equ"/>
      <dgm:constr type="w" for="des" forName="childNode" op="equ"/>
      <dgm:constr type="w" for="des" forName="parentNode" op="equ"/>
      <dgm:constr type="h" for="des" forName="image" op="equ"/>
      <dgm:constr type="w" for="des" forName="image" op="equ"/>
      <dgm:constr type="primFontSz" for="des" forName="parentNode" op="equ" val="65"/>
      <dgm:constr type="primFontSz" for="des" forName="childNode" op="equ" val="65"/>
    </dgm:constrLst>
    <dgm:ruleLst/>
    <dgm:forEach name="Name3" axis="ch" ptType="node">
      <dgm:layoutNode name="compositeNode">
        <dgm:varLst>
          <dgm:bulletEnabled val="1"/>
        </dgm:varLst>
        <dgm:alg type="composite"/>
        <dgm:presOf/>
        <dgm:choose name="Name4">
          <dgm:if name="Name5" func="var" arg="dir" op="equ" val="norm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l" for="ch" forName="image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l" for="ch" forName="childNode" refType="w" refFor="ch" refForName="image" fact="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l" for="ch" forName="parentNode"/>
              <dgm:constr type="r" for="ch" forName="parentNode" refType="l" refFor="ch" refForName="childNode"/>
              <dgm:constr type="rMarg" for="ch" forName="parentNode" refType="w" refFor="ch" refForName="image" fact="1.25"/>
            </dgm:constrLst>
          </dgm:if>
          <dgm:else name="Name6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r" for="ch" forName="image" refType="w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r" for="ch" forName="childNode" refType="w"/>
              <dgm:constr type="rOff" for="ch" forName="childNode" refType="w" refFor="ch" refForName="image" fact="-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r" for="ch" forName="parentNode" refType="w"/>
              <dgm:constr type="l" for="ch" forName="parentNode" refType="r" refFor="ch" refForName="childNode"/>
              <dgm:constr type="lOff" for="ch" forName="parentNode" refType="rOff" refFor="ch" refForName="childNode"/>
              <dgm:constr type="lMarg" for="ch" forName="parentNode" refType="w" refFor="ch" refForName="image" fact="1.25"/>
            </dgm:constrLst>
          </dgm:else>
        </dgm:choose>
        <dgm:ruleLst>
          <dgm:rule type="w" for="ch" forName="childNode" val="NaN" fact="0.4" max="NaN"/>
          <dgm:rule type="h" for="ch" forName="childNode" val="NaN" fact="0.5" max="NaN"/>
        </dgm:ruleLst>
        <dgm:layoutNode name="image" styleLbl="fgImgPlace1">
          <dgm:alg type="sp"/>
          <dgm:shape xmlns:r="http://schemas.openxmlformats.org/officeDocument/2006/relationships" type="rect" r:blip="" zOrderOff="4" blipPhldr="1">
            <dgm:adjLst/>
          </dgm:shape>
          <dgm:presOf/>
          <dgm:constrLst/>
          <dgm:ruleLst/>
        </dgm:layoutNode>
        <dgm:layoutNode name="childNode" styleLbl="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 zOrderOff="2">
            <dgm:adjLst/>
          </dgm:shape>
          <dgm:presOf axis="des" ptType="node"/>
          <dgm:constrLst/>
          <dgm:ruleLst>
            <dgm:rule type="primFontSz" val="5" fact="NaN" max="NaN"/>
          </dgm:ruleLst>
        </dgm:layoutNode>
        <dgm:layoutNode name="parentNode" styleLbl="revTx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>
                <dgm:adjLst/>
              </dgm:shape>
              <dgm:presOf axis="self"/>
              <dgm:constrLst>
                <dgm:constr type="lMarg"/>
                <dgm:constr type="bMarg"/>
                <dgm:constr type="tMarg"/>
              </dgm:constrLst>
            </dgm:if>
            <dgm:else name="Name9">
              <dgm:alg type="tx">
                <dgm:param type="autoTxRot" val="grav"/>
                <dgm:param type="parTxLTRAlign" val="l"/>
                <dgm:param type="parTxRTLAlign" val="l"/>
              </dgm:alg>
              <dgm:shape xmlns:r="http://schemas.openxmlformats.org/officeDocument/2006/relationships" rot="90" type="rect" r:blip="">
                <dgm:adjLst/>
              </dgm:shape>
              <dgm:presOf axis="self"/>
              <dgm:constrLst>
                <dgm:constr type="rMarg"/>
                <dgm:constr type="bMarg"/>
                <dgm:constr type="tMarg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8/layout/VerticalAccentList">
  <dgm:title val=""/>
  <dgm:desc val=""/>
  <dgm:catLst>
    <dgm:cat type="list" pri="16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clrData>
  <dgm:layoutNode name="Name0">
    <dgm:varLst>
      <dgm:chMax/>
      <dgm:chPref/>
      <dgm:dir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text" refType="primFontSz" refFor="des" refForName="childtext" op="gte"/>
      <dgm:constr type="w" for="ch" forName="composite" refType="w"/>
      <dgm:constr type="h" for="ch" forName="composite" refType="h"/>
      <dgm:constr type="w" for="ch" forName="parallelogramComposite" refType="w"/>
      <dgm:constr type="h" for="ch" forName="parallelogramComposite" refType="h"/>
      <dgm:constr type="w" for="ch" forName="parenttextcomposite" refType="w" fact="0.9"/>
      <dgm:constr type="h" for="ch" forName="parenttextcomposite" refType="h" fact="0.6"/>
      <dgm:constr type="h" for="ch" forName="sibTrans" refType="h" refFor="ch" refForName="composite" op="equ" fact="0.02"/>
      <dgm:constr type="h" for="ch" forName="sibTrans" op="equ"/>
    </dgm:constrLst>
    <dgm:forEach name="nodesForEach" axis="ch" ptType="node">
      <dgm:layoutNode name="parenttextcomposite">
        <dgm:alg type="composite">
          <dgm:param type="ar" val="11"/>
        </dgm:alg>
        <dgm:shape xmlns:r="http://schemas.openxmlformats.org/officeDocument/2006/relationships" r:blip="">
          <dgm:adjLst/>
        </dgm:shape>
        <dgm:constrLst>
          <dgm:constr type="h" for="ch" forName="parenttext" refType="h"/>
          <dgm:constr type="w" for="ch" forName="parenttext" refType="w"/>
        </dgm:constrLst>
        <dgm:layoutNode name="parenttext" styleLbl="revTx">
          <dgm:varLst>
            <dgm:chMax/>
            <dgm:chPref val="2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</dgm:alg>
            </dgm:if>
            <dgm:else name="Name6">
              <dgm:alg type="tx">
                <dgm:param type="parTxLTRAlign" val="r"/>
                <dgm:param type="txAnchorVert" val="b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choose name="Name7">
        <dgm:if name="Name8" axis="ch" ptType="node" func="cnt" op="gte" val="1">
          <dgm:layoutNode name="composite">
            <dgm:alg type="composite">
              <dgm:param type="ar" val="6"/>
            </dgm:alg>
            <dgm:shape xmlns:r="http://schemas.openxmlformats.org/officeDocument/2006/relationships" r:blip="">
              <dgm:adjLst/>
            </dgm:shape>
            <dgm:choose name="Name9">
              <dgm:if name="Name10" func="var" arg="dir" op="equ" val="norm">
                <dgm:constrLst>
                  <dgm:constr type="l" for="ch" forName="chevron1" refType="w" fact="0.0301"/>
                  <dgm:constr type="t" for="ch" forName="chevron1" refType="h" fact="0"/>
                  <dgm:constr type="w" for="ch" forName="chevron1" refType="w" fact="0.2106"/>
                  <dgm:constr type="h" for="ch" forName="chevron1" refType="h"/>
                  <dgm:constr type="l" for="ch" forName="chevron2" refType="w" fact="0.1566"/>
                  <dgm:constr type="t" for="ch" forName="chevron2" refType="h" fact="0"/>
                  <dgm:constr type="w" for="ch" forName="chevron2" refType="w" fact="0.2106"/>
                  <dgm:constr type="h" for="ch" forName="chevron2" refType="h"/>
                  <dgm:constr type="l" for="ch" forName="chevron3" refType="w" fact="0.2832"/>
                  <dgm:constr type="t" for="ch" forName="chevron3" refType="h" fact="0"/>
                  <dgm:constr type="w" for="ch" forName="chevron3" refType="w" fact="0.2106"/>
                  <dgm:constr type="h" for="ch" forName="chevron3" refType="h"/>
                  <dgm:constr type="l" for="ch" forName="chevron4" refType="w" fact="0.4097"/>
                  <dgm:constr type="t" for="ch" forName="chevron4" refType="h" fact="0"/>
                  <dgm:constr type="w" for="ch" forName="chevron4" refType="w" fact="0.2106"/>
                  <dgm:constr type="h" for="ch" forName="chevron4" refType="h"/>
                  <dgm:constr type="l" for="ch" forName="chevron5" refType="w" fact="0.5363"/>
                  <dgm:constr type="t" for="ch" forName="chevron5" refType="h" fact="0"/>
                  <dgm:constr type="w" for="ch" forName="chevron5" refType="w" fact="0.2106"/>
                  <dgm:constr type="h" for="ch" forName="chevron5" refType="h"/>
                  <dgm:constr type="l" for="ch" forName="chevron6" refType="w" fact="0.6628"/>
                  <dgm:constr type="t" for="ch" forName="chevron6" refType="h" fact="0"/>
                  <dgm:constr type="w" for="ch" forName="chevron6" refType="w" fact="0.2106"/>
                  <dgm:constr type="h" for="ch" forName="chevron6" refType="h"/>
                  <dgm:constr type="l" for="ch" forName="chevron7" refType="w" fact="0.7894"/>
                  <dgm:constr type="t" for="ch" forName="chevron7" refType="h" fact="0"/>
                  <dgm:constr type="w" for="ch" forName="chevron7" refType="w" fact="0.2106"/>
                  <dgm:constr type="h" for="ch" forName="chevron7" refType="h"/>
                  <dgm:constr type="l" for="ch" forName="childtext" refType="w" fact="0.0301"/>
                  <dgm:constr type="t" for="ch" forName="childtext" refType="h" fact="0.1"/>
                  <dgm:constr type="w" for="ch" forName="childtext" refType="w" fact="0.9117"/>
                  <dgm:constr type="h" for="ch" forName="childtext" refType="h" fact="0.8"/>
                </dgm:constrLst>
              </dgm:if>
              <dgm:else name="Name11">
                <dgm:constrLst>
                  <dgm:constr type="l" for="ch" forName="chevron1" refType="w" fact="0.0301"/>
                  <dgm:constr type="t" for="ch" forName="chevron1" refType="h" fact="0"/>
                  <dgm:constr type="w" for="ch" forName="chevron1" refType="w" fact="0.2106"/>
                  <dgm:constr type="h" for="ch" forName="chevron1" refType="h"/>
                  <dgm:constr type="l" for="ch" forName="chevron2" refType="w" fact="0.1566"/>
                  <dgm:constr type="t" for="ch" forName="chevron2" refType="h" fact="0"/>
                  <dgm:constr type="w" for="ch" forName="chevron2" refType="w" fact="0.2106"/>
                  <dgm:constr type="h" for="ch" forName="chevron2" refType="h"/>
                  <dgm:constr type="l" for="ch" forName="chevron3" refType="w" fact="0.2832"/>
                  <dgm:constr type="t" for="ch" forName="chevron3" refType="h" fact="0"/>
                  <dgm:constr type="w" for="ch" forName="chevron3" refType="w" fact="0.2106"/>
                  <dgm:constr type="h" for="ch" forName="chevron3" refType="h"/>
                  <dgm:constr type="l" for="ch" forName="chevron4" refType="w" fact="0.4097"/>
                  <dgm:constr type="t" for="ch" forName="chevron4" refType="h" fact="0"/>
                  <dgm:constr type="w" for="ch" forName="chevron4" refType="w" fact="0.2106"/>
                  <dgm:constr type="h" for="ch" forName="chevron4" refType="h"/>
                  <dgm:constr type="l" for="ch" forName="chevron5" refType="w" fact="0.5363"/>
                  <dgm:constr type="t" for="ch" forName="chevron5" refType="h" fact="0"/>
                  <dgm:constr type="w" for="ch" forName="chevron5" refType="w" fact="0.2106"/>
                  <dgm:constr type="h" for="ch" forName="chevron5" refType="h"/>
                  <dgm:constr type="l" for="ch" forName="chevron6" refType="w" fact="0.6628"/>
                  <dgm:constr type="t" for="ch" forName="chevron6" refType="h" fact="0"/>
                  <dgm:constr type="w" for="ch" forName="chevron6" refType="w" fact="0.2106"/>
                  <dgm:constr type="h" for="ch" forName="chevron6" refType="h"/>
                  <dgm:constr type="l" for="ch" forName="chevron7" refType="w" fact="0.7894"/>
                  <dgm:constr type="t" for="ch" forName="chevron7" refType="h" fact="0"/>
                  <dgm:constr type="w" for="ch" forName="chevron7" refType="w" fact="0.2106"/>
                  <dgm:constr type="h" for="ch" forName="chevron7" refType="h"/>
                  <dgm:constr type="l" for="ch" forName="childtext" refType="w" fact="0.0883"/>
                  <dgm:constr type="t" for="ch" forName="childtext" refType="h" fact="0.1"/>
                  <dgm:constr type="w" for="ch" forName="childtext" refType="w" fact="0.9117"/>
                  <dgm:constr type="h" for="ch" forName="childtext" refType="h" fact="0.8"/>
                </dgm:constrLst>
              </dgm:else>
            </dgm:choose>
            <dgm:ruleLst/>
            <dgm:layoutNode name="chevron1" styleLbl="alignNode1">
              <dgm:alg type="sp"/>
              <dgm:choose name="Name12">
                <dgm:if name="Name13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14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2" styleLbl="alignNode1">
              <dgm:alg type="sp"/>
              <dgm:choose name="Name15">
                <dgm:if name="Name16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17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3" styleLbl="alignNode1">
              <dgm:alg type="sp"/>
              <dgm:choose name="Name18">
                <dgm:if name="Name19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0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4" styleLbl="alignNode1">
              <dgm:alg type="sp"/>
              <dgm:choose name="Name21">
                <dgm:if name="Name22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3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5" styleLbl="alignNode1">
              <dgm:alg type="sp"/>
              <dgm:choose name="Name24">
                <dgm:if name="Name25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6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6" styleLbl="alignNode1">
              <dgm:alg type="sp"/>
              <dgm:choose name="Name27">
                <dgm:if name="Name28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9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7" styleLbl="alignNode1">
              <dgm:alg type="sp"/>
              <dgm:choose name="Name30">
                <dgm:if name="Name31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32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ildtext" styleLbl="solidFgAcc1">
              <dgm:varLst>
                <dgm:chMax/>
                <dgm:chPref val="0"/>
                <dgm:bulletEnabled val="1"/>
              </dgm:varLst>
              <dgm:choose name="Name33">
                <dgm:if name="Name34" func="var" arg="dir" op="equ" val="norm">
                  <dgm:alg type="tx">
                    <dgm:param type="parTxLTRAlign" val="l"/>
                    <dgm:param type="txAnchorVertCh" val="t"/>
                  </dgm:alg>
                </dgm:if>
                <dgm:else name="Name35">
                  <dgm:alg type="tx">
                    <dgm:param type="parTxLTRAlign" val="r"/>
                    <dgm:param type="shpTxLTRAlignCh" val="r"/>
                    <dgm:param type="txAnchorVertCh" val="t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2"/>
                <dgm:constr type="rMarg" refType="primFontSz" fact="0.2"/>
                <dgm:constr type="tMarg" refType="primFontSz" fact="0.2"/>
                <dgm:constr type="bMarg" refType="primFontSz" fact="0.2"/>
              </dgm:constrLst>
              <dgm:ruleLst>
                <dgm:rule type="primFontSz" val="5" fact="NaN" max="NaN"/>
              </dgm:ruleLst>
            </dgm:layoutNode>
          </dgm:layoutNode>
        </dgm:if>
        <dgm:else name="Name36">
          <dgm:layoutNode name="parallelogramComposite">
            <dgm:alg type="composite">
              <dgm:param type="ar" val="50"/>
            </dgm:alg>
            <dgm:shape xmlns:r="http://schemas.openxmlformats.org/officeDocument/2006/relationships" r:blip="">
              <dgm:adjLst/>
            </dgm:shape>
            <dgm:constrLst>
              <dgm:constr type="l" for="ch" forName="parallelogram1" refType="w" fact="0"/>
              <dgm:constr type="t" for="ch" forName="parallelogram1" refType="h" fact="0"/>
              <dgm:constr type="w" for="ch" forName="parallelogram1" refType="w" fact="0.12"/>
              <dgm:constr type="h" for="ch" forName="parallelogram1" refType="h"/>
              <dgm:constr type="l" for="ch" forName="parallelogram2" refType="w" fact="0.127"/>
              <dgm:constr type="t" for="ch" forName="parallelogram2" refType="h" fact="0"/>
              <dgm:constr type="w" for="ch" forName="parallelogram2" refType="w" fact="0.12"/>
              <dgm:constr type="h" for="ch" forName="parallelogram2" refType="h"/>
              <dgm:constr type="l" for="ch" forName="parallelogram3" refType="w" fact="0.254"/>
              <dgm:constr type="t" for="ch" forName="parallelogram3" refType="h" fact="0"/>
              <dgm:constr type="w" for="ch" forName="parallelogram3" refType="w" fact="0.12"/>
              <dgm:constr type="h" for="ch" forName="parallelogram3" refType="h"/>
              <dgm:constr type="l" for="ch" forName="parallelogram4" refType="w" fact="0.381"/>
              <dgm:constr type="t" for="ch" forName="parallelogram4" refType="h" fact="0"/>
              <dgm:constr type="w" for="ch" forName="parallelogram4" refType="w" fact="0.12"/>
              <dgm:constr type="h" for="ch" forName="parallelogram4" refType="h"/>
              <dgm:constr type="l" for="ch" forName="parallelogram5" refType="w" fact="0.508"/>
              <dgm:constr type="t" for="ch" forName="parallelogram5" refType="h" fact="0"/>
              <dgm:constr type="w" for="ch" forName="parallelogram5" refType="w" fact="0.12"/>
              <dgm:constr type="h" for="ch" forName="parallelogram5" refType="h"/>
              <dgm:constr type="l" for="ch" forName="parallelogram6" refType="w" fact="0.635"/>
              <dgm:constr type="t" for="ch" forName="parallelogram6" refType="h" fact="0"/>
              <dgm:constr type="w" for="ch" forName="parallelogram6" refType="w" fact="0.12"/>
              <dgm:constr type="h" for="ch" forName="parallelogram6" refType="h"/>
              <dgm:constr type="l" for="ch" forName="parallelogram7" refType="w" fact="0.762"/>
              <dgm:constr type="t" for="ch" forName="parallelogram7" refType="h" fact="0"/>
              <dgm:constr type="w" for="ch" forName="parallelogram7" refType="w" fact="0.12"/>
              <dgm:constr type="h" for="ch" forName="parallelogram7" refType="h"/>
            </dgm:constrLst>
            <dgm:ruleLst/>
            <dgm:layoutNode name="parallelogram1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2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3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4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5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6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7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</dgm:layoutNode>
        </dgm:else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8/layout/VerticalAccentList">
  <dgm:title val=""/>
  <dgm:desc val=""/>
  <dgm:catLst>
    <dgm:cat type="list" pri="16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clrData>
  <dgm:layoutNode name="Name0">
    <dgm:varLst>
      <dgm:chMax/>
      <dgm:chPref/>
      <dgm:dir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text" refType="primFontSz" refFor="des" refForName="childtext" op="gte"/>
      <dgm:constr type="w" for="ch" forName="composite" refType="w"/>
      <dgm:constr type="h" for="ch" forName="composite" refType="h"/>
      <dgm:constr type="w" for="ch" forName="parallelogramComposite" refType="w"/>
      <dgm:constr type="h" for="ch" forName="parallelogramComposite" refType="h"/>
      <dgm:constr type="w" for="ch" forName="parenttextcomposite" refType="w" fact="0.9"/>
      <dgm:constr type="h" for="ch" forName="parenttextcomposite" refType="h" fact="0.6"/>
      <dgm:constr type="h" for="ch" forName="sibTrans" refType="h" refFor="ch" refForName="composite" op="equ" fact="0.02"/>
      <dgm:constr type="h" for="ch" forName="sibTrans" op="equ"/>
    </dgm:constrLst>
    <dgm:forEach name="nodesForEach" axis="ch" ptType="node">
      <dgm:layoutNode name="parenttextcomposite">
        <dgm:alg type="composite">
          <dgm:param type="ar" val="11"/>
        </dgm:alg>
        <dgm:shape xmlns:r="http://schemas.openxmlformats.org/officeDocument/2006/relationships" r:blip="">
          <dgm:adjLst/>
        </dgm:shape>
        <dgm:constrLst>
          <dgm:constr type="h" for="ch" forName="parenttext" refType="h"/>
          <dgm:constr type="w" for="ch" forName="parenttext" refType="w"/>
        </dgm:constrLst>
        <dgm:layoutNode name="parenttext" styleLbl="revTx">
          <dgm:varLst>
            <dgm:chMax/>
            <dgm:chPref val="2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</dgm:alg>
            </dgm:if>
            <dgm:else name="Name6">
              <dgm:alg type="tx">
                <dgm:param type="parTxLTRAlign" val="r"/>
                <dgm:param type="txAnchorVert" val="b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choose name="Name7">
        <dgm:if name="Name8" axis="ch" ptType="node" func="cnt" op="gte" val="1">
          <dgm:layoutNode name="composite">
            <dgm:alg type="composite">
              <dgm:param type="ar" val="6"/>
            </dgm:alg>
            <dgm:shape xmlns:r="http://schemas.openxmlformats.org/officeDocument/2006/relationships" r:blip="">
              <dgm:adjLst/>
            </dgm:shape>
            <dgm:choose name="Name9">
              <dgm:if name="Name10" func="var" arg="dir" op="equ" val="norm">
                <dgm:constrLst>
                  <dgm:constr type="l" for="ch" forName="chevron1" refType="w" fact="0.0301"/>
                  <dgm:constr type="t" for="ch" forName="chevron1" refType="h" fact="0"/>
                  <dgm:constr type="w" for="ch" forName="chevron1" refType="w" fact="0.2106"/>
                  <dgm:constr type="h" for="ch" forName="chevron1" refType="h"/>
                  <dgm:constr type="l" for="ch" forName="chevron2" refType="w" fact="0.1566"/>
                  <dgm:constr type="t" for="ch" forName="chevron2" refType="h" fact="0"/>
                  <dgm:constr type="w" for="ch" forName="chevron2" refType="w" fact="0.2106"/>
                  <dgm:constr type="h" for="ch" forName="chevron2" refType="h"/>
                  <dgm:constr type="l" for="ch" forName="chevron3" refType="w" fact="0.2832"/>
                  <dgm:constr type="t" for="ch" forName="chevron3" refType="h" fact="0"/>
                  <dgm:constr type="w" for="ch" forName="chevron3" refType="w" fact="0.2106"/>
                  <dgm:constr type="h" for="ch" forName="chevron3" refType="h"/>
                  <dgm:constr type="l" for="ch" forName="chevron4" refType="w" fact="0.4097"/>
                  <dgm:constr type="t" for="ch" forName="chevron4" refType="h" fact="0"/>
                  <dgm:constr type="w" for="ch" forName="chevron4" refType="w" fact="0.2106"/>
                  <dgm:constr type="h" for="ch" forName="chevron4" refType="h"/>
                  <dgm:constr type="l" for="ch" forName="chevron5" refType="w" fact="0.5363"/>
                  <dgm:constr type="t" for="ch" forName="chevron5" refType="h" fact="0"/>
                  <dgm:constr type="w" for="ch" forName="chevron5" refType="w" fact="0.2106"/>
                  <dgm:constr type="h" for="ch" forName="chevron5" refType="h"/>
                  <dgm:constr type="l" for="ch" forName="chevron6" refType="w" fact="0.6628"/>
                  <dgm:constr type="t" for="ch" forName="chevron6" refType="h" fact="0"/>
                  <dgm:constr type="w" for="ch" forName="chevron6" refType="w" fact="0.2106"/>
                  <dgm:constr type="h" for="ch" forName="chevron6" refType="h"/>
                  <dgm:constr type="l" for="ch" forName="chevron7" refType="w" fact="0.7894"/>
                  <dgm:constr type="t" for="ch" forName="chevron7" refType="h" fact="0"/>
                  <dgm:constr type="w" for="ch" forName="chevron7" refType="w" fact="0.2106"/>
                  <dgm:constr type="h" for="ch" forName="chevron7" refType="h"/>
                  <dgm:constr type="l" for="ch" forName="childtext" refType="w" fact="0.0301"/>
                  <dgm:constr type="t" for="ch" forName="childtext" refType="h" fact="0.1"/>
                  <dgm:constr type="w" for="ch" forName="childtext" refType="w" fact="0.9117"/>
                  <dgm:constr type="h" for="ch" forName="childtext" refType="h" fact="0.8"/>
                </dgm:constrLst>
              </dgm:if>
              <dgm:else name="Name11">
                <dgm:constrLst>
                  <dgm:constr type="l" for="ch" forName="chevron1" refType="w" fact="0.0301"/>
                  <dgm:constr type="t" for="ch" forName="chevron1" refType="h" fact="0"/>
                  <dgm:constr type="w" for="ch" forName="chevron1" refType="w" fact="0.2106"/>
                  <dgm:constr type="h" for="ch" forName="chevron1" refType="h"/>
                  <dgm:constr type="l" for="ch" forName="chevron2" refType="w" fact="0.1566"/>
                  <dgm:constr type="t" for="ch" forName="chevron2" refType="h" fact="0"/>
                  <dgm:constr type="w" for="ch" forName="chevron2" refType="w" fact="0.2106"/>
                  <dgm:constr type="h" for="ch" forName="chevron2" refType="h"/>
                  <dgm:constr type="l" for="ch" forName="chevron3" refType="w" fact="0.2832"/>
                  <dgm:constr type="t" for="ch" forName="chevron3" refType="h" fact="0"/>
                  <dgm:constr type="w" for="ch" forName="chevron3" refType="w" fact="0.2106"/>
                  <dgm:constr type="h" for="ch" forName="chevron3" refType="h"/>
                  <dgm:constr type="l" for="ch" forName="chevron4" refType="w" fact="0.4097"/>
                  <dgm:constr type="t" for="ch" forName="chevron4" refType="h" fact="0"/>
                  <dgm:constr type="w" for="ch" forName="chevron4" refType="w" fact="0.2106"/>
                  <dgm:constr type="h" for="ch" forName="chevron4" refType="h"/>
                  <dgm:constr type="l" for="ch" forName="chevron5" refType="w" fact="0.5363"/>
                  <dgm:constr type="t" for="ch" forName="chevron5" refType="h" fact="0"/>
                  <dgm:constr type="w" for="ch" forName="chevron5" refType="w" fact="0.2106"/>
                  <dgm:constr type="h" for="ch" forName="chevron5" refType="h"/>
                  <dgm:constr type="l" for="ch" forName="chevron6" refType="w" fact="0.6628"/>
                  <dgm:constr type="t" for="ch" forName="chevron6" refType="h" fact="0"/>
                  <dgm:constr type="w" for="ch" forName="chevron6" refType="w" fact="0.2106"/>
                  <dgm:constr type="h" for="ch" forName="chevron6" refType="h"/>
                  <dgm:constr type="l" for="ch" forName="chevron7" refType="w" fact="0.7894"/>
                  <dgm:constr type="t" for="ch" forName="chevron7" refType="h" fact="0"/>
                  <dgm:constr type="w" for="ch" forName="chevron7" refType="w" fact="0.2106"/>
                  <dgm:constr type="h" for="ch" forName="chevron7" refType="h"/>
                  <dgm:constr type="l" for="ch" forName="childtext" refType="w" fact="0.0883"/>
                  <dgm:constr type="t" for="ch" forName="childtext" refType="h" fact="0.1"/>
                  <dgm:constr type="w" for="ch" forName="childtext" refType="w" fact="0.9117"/>
                  <dgm:constr type="h" for="ch" forName="childtext" refType="h" fact="0.8"/>
                </dgm:constrLst>
              </dgm:else>
            </dgm:choose>
            <dgm:ruleLst/>
            <dgm:layoutNode name="chevron1" styleLbl="alignNode1">
              <dgm:alg type="sp"/>
              <dgm:choose name="Name12">
                <dgm:if name="Name13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14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2" styleLbl="alignNode1">
              <dgm:alg type="sp"/>
              <dgm:choose name="Name15">
                <dgm:if name="Name16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17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3" styleLbl="alignNode1">
              <dgm:alg type="sp"/>
              <dgm:choose name="Name18">
                <dgm:if name="Name19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0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4" styleLbl="alignNode1">
              <dgm:alg type="sp"/>
              <dgm:choose name="Name21">
                <dgm:if name="Name22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3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5" styleLbl="alignNode1">
              <dgm:alg type="sp"/>
              <dgm:choose name="Name24">
                <dgm:if name="Name25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6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6" styleLbl="alignNode1">
              <dgm:alg type="sp"/>
              <dgm:choose name="Name27">
                <dgm:if name="Name28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9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7" styleLbl="alignNode1">
              <dgm:alg type="sp"/>
              <dgm:choose name="Name30">
                <dgm:if name="Name31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32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ildtext" styleLbl="solidFgAcc1">
              <dgm:varLst>
                <dgm:chMax/>
                <dgm:chPref val="0"/>
                <dgm:bulletEnabled val="1"/>
              </dgm:varLst>
              <dgm:choose name="Name33">
                <dgm:if name="Name34" func="var" arg="dir" op="equ" val="norm">
                  <dgm:alg type="tx">
                    <dgm:param type="parTxLTRAlign" val="l"/>
                    <dgm:param type="txAnchorVertCh" val="t"/>
                  </dgm:alg>
                </dgm:if>
                <dgm:else name="Name35">
                  <dgm:alg type="tx">
                    <dgm:param type="parTxLTRAlign" val="r"/>
                    <dgm:param type="shpTxLTRAlignCh" val="r"/>
                    <dgm:param type="txAnchorVertCh" val="t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2"/>
                <dgm:constr type="rMarg" refType="primFontSz" fact="0.2"/>
                <dgm:constr type="tMarg" refType="primFontSz" fact="0.2"/>
                <dgm:constr type="bMarg" refType="primFontSz" fact="0.2"/>
              </dgm:constrLst>
              <dgm:ruleLst>
                <dgm:rule type="primFontSz" val="5" fact="NaN" max="NaN"/>
              </dgm:ruleLst>
            </dgm:layoutNode>
          </dgm:layoutNode>
        </dgm:if>
        <dgm:else name="Name36">
          <dgm:layoutNode name="parallelogramComposite">
            <dgm:alg type="composite">
              <dgm:param type="ar" val="50"/>
            </dgm:alg>
            <dgm:shape xmlns:r="http://schemas.openxmlformats.org/officeDocument/2006/relationships" r:blip="">
              <dgm:adjLst/>
            </dgm:shape>
            <dgm:constrLst>
              <dgm:constr type="l" for="ch" forName="parallelogram1" refType="w" fact="0"/>
              <dgm:constr type="t" for="ch" forName="parallelogram1" refType="h" fact="0"/>
              <dgm:constr type="w" for="ch" forName="parallelogram1" refType="w" fact="0.12"/>
              <dgm:constr type="h" for="ch" forName="parallelogram1" refType="h"/>
              <dgm:constr type="l" for="ch" forName="parallelogram2" refType="w" fact="0.127"/>
              <dgm:constr type="t" for="ch" forName="parallelogram2" refType="h" fact="0"/>
              <dgm:constr type="w" for="ch" forName="parallelogram2" refType="w" fact="0.12"/>
              <dgm:constr type="h" for="ch" forName="parallelogram2" refType="h"/>
              <dgm:constr type="l" for="ch" forName="parallelogram3" refType="w" fact="0.254"/>
              <dgm:constr type="t" for="ch" forName="parallelogram3" refType="h" fact="0"/>
              <dgm:constr type="w" for="ch" forName="parallelogram3" refType="w" fact="0.12"/>
              <dgm:constr type="h" for="ch" forName="parallelogram3" refType="h"/>
              <dgm:constr type="l" for="ch" forName="parallelogram4" refType="w" fact="0.381"/>
              <dgm:constr type="t" for="ch" forName="parallelogram4" refType="h" fact="0"/>
              <dgm:constr type="w" for="ch" forName="parallelogram4" refType="w" fact="0.12"/>
              <dgm:constr type="h" for="ch" forName="parallelogram4" refType="h"/>
              <dgm:constr type="l" for="ch" forName="parallelogram5" refType="w" fact="0.508"/>
              <dgm:constr type="t" for="ch" forName="parallelogram5" refType="h" fact="0"/>
              <dgm:constr type="w" for="ch" forName="parallelogram5" refType="w" fact="0.12"/>
              <dgm:constr type="h" for="ch" forName="parallelogram5" refType="h"/>
              <dgm:constr type="l" for="ch" forName="parallelogram6" refType="w" fact="0.635"/>
              <dgm:constr type="t" for="ch" forName="parallelogram6" refType="h" fact="0"/>
              <dgm:constr type="w" for="ch" forName="parallelogram6" refType="w" fact="0.12"/>
              <dgm:constr type="h" for="ch" forName="parallelogram6" refType="h"/>
              <dgm:constr type="l" for="ch" forName="parallelogram7" refType="w" fact="0.762"/>
              <dgm:constr type="t" for="ch" forName="parallelogram7" refType="h" fact="0"/>
              <dgm:constr type="w" for="ch" forName="parallelogram7" refType="w" fact="0.12"/>
              <dgm:constr type="h" for="ch" forName="parallelogram7" refType="h"/>
            </dgm:constrLst>
            <dgm:ruleLst/>
            <dgm:layoutNode name="parallelogram1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2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3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4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5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6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7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</dgm:layoutNode>
        </dgm:else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006416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724956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445252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66608" y="152400"/>
            <a:ext cx="5978616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2323325" y="793100"/>
            <a:ext cx="4497300" cy="3557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7408764" y="2591125"/>
            <a:ext cx="1690607" cy="2184456"/>
            <a:chOff x="7408764" y="2591125"/>
            <a:chExt cx="1690607" cy="2184456"/>
          </a:xfrm>
        </p:grpSpPr>
        <p:grpSp>
          <p:nvGrpSpPr>
            <p:cNvPr id="13" name="Google Shape;13;p2"/>
            <p:cNvGrpSpPr/>
            <p:nvPr/>
          </p:nvGrpSpPr>
          <p:grpSpPr>
            <a:xfrm>
              <a:off x="7995213" y="4383200"/>
              <a:ext cx="593753" cy="392380"/>
              <a:chOff x="7995213" y="4383200"/>
              <a:chExt cx="593753" cy="392380"/>
            </a:xfrm>
          </p:grpSpPr>
          <p:sp>
            <p:nvSpPr>
              <p:cNvPr id="14" name="Google Shape;14;p2"/>
              <p:cNvSpPr/>
              <p:nvPr/>
            </p:nvSpPr>
            <p:spPr>
              <a:xfrm>
                <a:off x="7995213" y="4383200"/>
                <a:ext cx="131637" cy="392380"/>
              </a:xfrm>
              <a:custGeom>
                <a:avLst/>
                <a:gdLst/>
                <a:ahLst/>
                <a:cxnLst/>
                <a:rect l="l" t="t" r="r" b="b"/>
                <a:pathLst>
                  <a:path w="4857" h="13716" extrusionOk="0">
                    <a:moveTo>
                      <a:pt x="4857" y="0"/>
                    </a:moveTo>
                    <a:lnTo>
                      <a:pt x="1714" y="6858"/>
                    </a:lnTo>
                    <a:lnTo>
                      <a:pt x="4857" y="13716"/>
                    </a:lnTo>
                    <a:lnTo>
                      <a:pt x="0" y="13716"/>
                    </a:lnTo>
                  </a:path>
                </a:pathLst>
              </a:custGeom>
              <a:noFill/>
              <a:ln w="38100" cap="rnd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5" name="Google Shape;15;p2"/>
              <p:cNvSpPr/>
              <p:nvPr/>
            </p:nvSpPr>
            <p:spPr>
              <a:xfrm flipH="1">
                <a:off x="8457328" y="4383200"/>
                <a:ext cx="131637" cy="392380"/>
              </a:xfrm>
              <a:custGeom>
                <a:avLst/>
                <a:gdLst/>
                <a:ahLst/>
                <a:cxnLst/>
                <a:rect l="l" t="t" r="r" b="b"/>
                <a:pathLst>
                  <a:path w="4857" h="13716" extrusionOk="0">
                    <a:moveTo>
                      <a:pt x="4857" y="0"/>
                    </a:moveTo>
                    <a:lnTo>
                      <a:pt x="1714" y="6858"/>
                    </a:lnTo>
                    <a:lnTo>
                      <a:pt x="4857" y="13716"/>
                    </a:lnTo>
                    <a:lnTo>
                      <a:pt x="0" y="13716"/>
                    </a:lnTo>
                  </a:path>
                </a:pathLst>
              </a:custGeom>
              <a:noFill/>
              <a:ln w="38100" cap="rnd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sp>
          <p:nvSpPr>
            <p:cNvPr id="16" name="Google Shape;16;p2"/>
            <p:cNvSpPr/>
            <p:nvPr/>
          </p:nvSpPr>
          <p:spPr>
            <a:xfrm rot="1286208">
              <a:off x="8683842" y="4116954"/>
              <a:ext cx="383408" cy="248348"/>
            </a:xfrm>
            <a:custGeom>
              <a:avLst/>
              <a:gdLst/>
              <a:ahLst/>
              <a:cxnLst/>
              <a:rect l="l" t="t" r="r" b="b"/>
              <a:pathLst>
                <a:path w="25146" h="16288" extrusionOk="0">
                  <a:moveTo>
                    <a:pt x="0" y="0"/>
                  </a:moveTo>
                  <a:cubicBezTo>
                    <a:pt x="9272" y="3711"/>
                    <a:pt x="18751" y="8617"/>
                    <a:pt x="25146" y="16288"/>
                  </a:cubicBez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7" name="Google Shape;17;p2"/>
            <p:cNvSpPr/>
            <p:nvPr/>
          </p:nvSpPr>
          <p:spPr>
            <a:xfrm rot="7382472">
              <a:off x="7425676" y="4045949"/>
              <a:ext cx="383364" cy="248319"/>
            </a:xfrm>
            <a:custGeom>
              <a:avLst/>
              <a:gdLst/>
              <a:ahLst/>
              <a:cxnLst/>
              <a:rect l="l" t="t" r="r" b="b"/>
              <a:pathLst>
                <a:path w="25146" h="16288" extrusionOk="0">
                  <a:moveTo>
                    <a:pt x="0" y="0"/>
                  </a:moveTo>
                  <a:cubicBezTo>
                    <a:pt x="9272" y="3711"/>
                    <a:pt x="18751" y="8617"/>
                    <a:pt x="25146" y="16288"/>
                  </a:cubicBez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pic>
          <p:nvPicPr>
            <p:cNvPr id="18" name="Google Shape;18;p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716146" y="2591125"/>
              <a:ext cx="1151884" cy="18844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" name="Google Shape;19;p2"/>
            <p:cNvSpPr/>
            <p:nvPr/>
          </p:nvSpPr>
          <p:spPr>
            <a:xfrm>
              <a:off x="8291550" y="3767976"/>
              <a:ext cx="145233" cy="145740"/>
            </a:xfrm>
            <a:custGeom>
              <a:avLst/>
              <a:gdLst/>
              <a:ahLst/>
              <a:cxnLst/>
              <a:rect l="l" t="t" r="r" b="b"/>
              <a:pathLst>
                <a:path w="1262894" h="1267301" extrusionOk="0">
                  <a:moveTo>
                    <a:pt x="231059" y="1122190"/>
                  </a:moveTo>
                  <a:cubicBezTo>
                    <a:pt x="514968" y="1352060"/>
                    <a:pt x="900540" y="1299990"/>
                    <a:pt x="1120059" y="1028464"/>
                  </a:cubicBezTo>
                  <a:cubicBezTo>
                    <a:pt x="1339579" y="756938"/>
                    <a:pt x="1304209" y="308501"/>
                    <a:pt x="1026778" y="139464"/>
                  </a:cubicBezTo>
                  <a:cubicBezTo>
                    <a:pt x="749346" y="-29573"/>
                    <a:pt x="340025" y="-94216"/>
                    <a:pt x="137778" y="233190"/>
                  </a:cubicBezTo>
                  <a:cubicBezTo>
                    <a:pt x="-64469" y="560596"/>
                    <a:pt x="-52785" y="892256"/>
                    <a:pt x="231059" y="112219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8002284" y="3780499"/>
              <a:ext cx="127108" cy="131978"/>
            </a:xfrm>
            <a:custGeom>
              <a:avLst/>
              <a:gdLst/>
              <a:ahLst/>
              <a:cxnLst/>
              <a:rect l="l" t="t" r="r" b="b"/>
              <a:pathLst>
                <a:path w="248016" h="257519" extrusionOk="0">
                  <a:moveTo>
                    <a:pt x="34797" y="41482"/>
                  </a:moveTo>
                  <a:cubicBezTo>
                    <a:pt x="-15305" y="89424"/>
                    <a:pt x="-9653" y="162830"/>
                    <a:pt x="41147" y="218393"/>
                  </a:cubicBezTo>
                  <a:cubicBezTo>
                    <a:pt x="91947" y="273955"/>
                    <a:pt x="178624" y="269193"/>
                    <a:pt x="218057" y="211408"/>
                  </a:cubicBezTo>
                  <a:cubicBezTo>
                    <a:pt x="257491" y="153623"/>
                    <a:pt x="260603" y="87011"/>
                    <a:pt x="211707" y="34497"/>
                  </a:cubicBezTo>
                  <a:cubicBezTo>
                    <a:pt x="162813" y="-18017"/>
                    <a:pt x="84962" y="-6460"/>
                    <a:pt x="34797" y="414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21;p2"/>
            <p:cNvSpPr/>
            <p:nvPr/>
          </p:nvSpPr>
          <p:spPr>
            <a:xfrm rot="2699884">
              <a:off x="7991638" y="3650470"/>
              <a:ext cx="524796" cy="584716"/>
            </a:xfrm>
            <a:custGeom>
              <a:avLst/>
              <a:gdLst/>
              <a:ahLst/>
              <a:cxnLst/>
              <a:rect l="l" t="t" r="r" b="b"/>
              <a:pathLst>
                <a:path w="10002" h="11144" extrusionOk="0">
                  <a:moveTo>
                    <a:pt x="0" y="11144"/>
                  </a:moveTo>
                  <a:cubicBezTo>
                    <a:pt x="4895" y="10166"/>
                    <a:pt x="10002" y="4991"/>
                    <a:pt x="10002" y="0"/>
                  </a:cubicBezTo>
                </a:path>
              </a:pathLst>
            </a:custGeom>
            <a:noFill/>
            <a:ln w="38100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22" name="Google Shape;22;p2"/>
          <p:cNvGrpSpPr/>
          <p:nvPr/>
        </p:nvGrpSpPr>
        <p:grpSpPr>
          <a:xfrm>
            <a:off x="174105" y="3016343"/>
            <a:ext cx="1561058" cy="1763848"/>
            <a:chOff x="174105" y="3016343"/>
            <a:chExt cx="1561058" cy="1763848"/>
          </a:xfrm>
        </p:grpSpPr>
        <p:grpSp>
          <p:nvGrpSpPr>
            <p:cNvPr id="23" name="Google Shape;23;p2"/>
            <p:cNvGrpSpPr/>
            <p:nvPr/>
          </p:nvGrpSpPr>
          <p:grpSpPr>
            <a:xfrm>
              <a:off x="878674" y="4387822"/>
              <a:ext cx="477532" cy="392369"/>
              <a:chOff x="3019540" y="1608452"/>
              <a:chExt cx="440488" cy="361931"/>
            </a:xfrm>
          </p:grpSpPr>
          <p:sp>
            <p:nvSpPr>
              <p:cNvPr id="24" name="Google Shape;24;p2"/>
              <p:cNvSpPr/>
              <p:nvPr/>
            </p:nvSpPr>
            <p:spPr>
              <a:xfrm flipH="1">
                <a:off x="3338602" y="1608452"/>
                <a:ext cx="121425" cy="361931"/>
              </a:xfrm>
              <a:custGeom>
                <a:avLst/>
                <a:gdLst/>
                <a:ahLst/>
                <a:cxnLst/>
                <a:rect l="l" t="t" r="r" b="b"/>
                <a:pathLst>
                  <a:path w="4857" h="13716" extrusionOk="0">
                    <a:moveTo>
                      <a:pt x="4857" y="0"/>
                    </a:moveTo>
                    <a:lnTo>
                      <a:pt x="1714" y="6858"/>
                    </a:lnTo>
                    <a:lnTo>
                      <a:pt x="4857" y="13716"/>
                    </a:lnTo>
                    <a:lnTo>
                      <a:pt x="0" y="13716"/>
                    </a:lnTo>
                  </a:path>
                </a:pathLst>
              </a:custGeom>
              <a:noFill/>
              <a:ln w="38100" cap="rnd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5" name="Google Shape;25;p2"/>
              <p:cNvSpPr/>
              <p:nvPr/>
            </p:nvSpPr>
            <p:spPr>
              <a:xfrm flipH="1">
                <a:off x="3019540" y="1608452"/>
                <a:ext cx="121425" cy="361931"/>
              </a:xfrm>
              <a:custGeom>
                <a:avLst/>
                <a:gdLst/>
                <a:ahLst/>
                <a:cxnLst/>
                <a:rect l="l" t="t" r="r" b="b"/>
                <a:pathLst>
                  <a:path w="4857" h="13716" extrusionOk="0">
                    <a:moveTo>
                      <a:pt x="4857" y="0"/>
                    </a:moveTo>
                    <a:lnTo>
                      <a:pt x="1714" y="6858"/>
                    </a:lnTo>
                    <a:lnTo>
                      <a:pt x="4857" y="13716"/>
                    </a:lnTo>
                    <a:lnTo>
                      <a:pt x="0" y="13716"/>
                    </a:lnTo>
                  </a:path>
                </a:pathLst>
              </a:custGeom>
              <a:noFill/>
              <a:ln w="38100" cap="rnd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pic>
          <p:nvPicPr>
            <p:cNvPr id="26" name="Google Shape;26;p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>
              <a:off x="327482" y="3016343"/>
              <a:ext cx="1407681" cy="145925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" name="Google Shape;27;p2"/>
            <p:cNvSpPr/>
            <p:nvPr/>
          </p:nvSpPr>
          <p:spPr>
            <a:xfrm rot="-10145659">
              <a:off x="200227" y="3936639"/>
              <a:ext cx="271074" cy="302024"/>
            </a:xfrm>
            <a:custGeom>
              <a:avLst/>
              <a:gdLst/>
              <a:ahLst/>
              <a:cxnLst/>
              <a:rect l="l" t="t" r="r" b="b"/>
              <a:pathLst>
                <a:path w="10002" h="11144" extrusionOk="0">
                  <a:moveTo>
                    <a:pt x="0" y="11144"/>
                  </a:moveTo>
                  <a:cubicBezTo>
                    <a:pt x="4895" y="10166"/>
                    <a:pt x="10002" y="4991"/>
                    <a:pt x="10002" y="0"/>
                  </a:cubicBez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8" name="Google Shape;28;p2"/>
            <p:cNvSpPr/>
            <p:nvPr/>
          </p:nvSpPr>
          <p:spPr>
            <a:xfrm flipH="1">
              <a:off x="1077809" y="3443397"/>
              <a:ext cx="145233" cy="145740"/>
            </a:xfrm>
            <a:custGeom>
              <a:avLst/>
              <a:gdLst/>
              <a:ahLst/>
              <a:cxnLst/>
              <a:rect l="l" t="t" r="r" b="b"/>
              <a:pathLst>
                <a:path w="1262894" h="1267301" extrusionOk="0">
                  <a:moveTo>
                    <a:pt x="231059" y="1122190"/>
                  </a:moveTo>
                  <a:cubicBezTo>
                    <a:pt x="514968" y="1352060"/>
                    <a:pt x="900540" y="1299990"/>
                    <a:pt x="1120059" y="1028464"/>
                  </a:cubicBezTo>
                  <a:cubicBezTo>
                    <a:pt x="1339579" y="756938"/>
                    <a:pt x="1304209" y="308501"/>
                    <a:pt x="1026778" y="139464"/>
                  </a:cubicBezTo>
                  <a:cubicBezTo>
                    <a:pt x="749346" y="-29573"/>
                    <a:pt x="340025" y="-94216"/>
                    <a:pt x="137778" y="233190"/>
                  </a:cubicBezTo>
                  <a:cubicBezTo>
                    <a:pt x="-64469" y="560596"/>
                    <a:pt x="-52785" y="892256"/>
                    <a:pt x="231059" y="112219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29;p2"/>
            <p:cNvSpPr/>
            <p:nvPr/>
          </p:nvSpPr>
          <p:spPr>
            <a:xfrm flipH="1">
              <a:off x="1394530" y="3418598"/>
              <a:ext cx="127108" cy="131978"/>
            </a:xfrm>
            <a:custGeom>
              <a:avLst/>
              <a:gdLst/>
              <a:ahLst/>
              <a:cxnLst/>
              <a:rect l="l" t="t" r="r" b="b"/>
              <a:pathLst>
                <a:path w="248016" h="257519" extrusionOk="0">
                  <a:moveTo>
                    <a:pt x="34797" y="41482"/>
                  </a:moveTo>
                  <a:cubicBezTo>
                    <a:pt x="-15305" y="89424"/>
                    <a:pt x="-9653" y="162830"/>
                    <a:pt x="41147" y="218393"/>
                  </a:cubicBezTo>
                  <a:cubicBezTo>
                    <a:pt x="91947" y="273955"/>
                    <a:pt x="178624" y="269193"/>
                    <a:pt x="218057" y="211408"/>
                  </a:cubicBezTo>
                  <a:cubicBezTo>
                    <a:pt x="257491" y="153623"/>
                    <a:pt x="260603" y="87011"/>
                    <a:pt x="211707" y="34497"/>
                  </a:cubicBezTo>
                  <a:cubicBezTo>
                    <a:pt x="162813" y="-18017"/>
                    <a:pt x="84962" y="-6460"/>
                    <a:pt x="34797" y="414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88500-1605-41EA-A15F-9B79DF7E4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B14AC8-25A5-4D7F-BF23-CB20AA2ECF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8" name="Graphic 185">
            <a:extLst>
              <a:ext uri="{FF2B5EF4-FFF2-40B4-BE49-F238E27FC236}">
                <a16:creationId xmlns:a16="http://schemas.microsoft.com/office/drawing/2014/main" id="{8997F1B7-1EE7-4EA5-A5A4-866F9A810C9F}"/>
              </a:ext>
            </a:extLst>
          </p:cNvPr>
          <p:cNvGrpSpPr/>
          <p:nvPr/>
        </p:nvGrpSpPr>
        <p:grpSpPr>
          <a:xfrm>
            <a:off x="8249673" y="4490298"/>
            <a:ext cx="790850" cy="352267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5E13483-2FB6-4753-8402-06FDC3498E06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88F0DF22-F640-4002-B783-DF1C6A9473F6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C2787B8-7984-4332-B611-D3D3DE898FE0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AF3646C-B3D7-4F57-8FD2-CD93CEB39214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65FA7DA-93A0-43A4-834C-0F1BB9806A8C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995D22-0146-4DE2-9E78-4C00333D49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87773D-8987-489A-A650-3D6F7D5C7C38}" type="datetime1">
              <a:rPr lang="en-US" smtClean="0"/>
              <a:t>11/27/2021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59717A-A1FE-485D-AFFF-2C7026C710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6DB88B-64CF-4100-8F07-D191DD793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04332FF-8349-42A5-B5C8-5EE3825CE252}"/>
              </a:ext>
            </a:extLst>
          </p:cNvPr>
          <p:cNvSpPr/>
          <p:nvPr/>
        </p:nvSpPr>
        <p:spPr>
          <a:xfrm>
            <a:off x="240552" y="489671"/>
            <a:ext cx="239956" cy="239956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7265181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5"/>
          <p:cNvSpPr txBox="1">
            <a:spLocks noGrp="1"/>
          </p:cNvSpPr>
          <p:nvPr>
            <p:ph type="title"/>
          </p:nvPr>
        </p:nvSpPr>
        <p:spPr>
          <a:xfrm>
            <a:off x="866375" y="358385"/>
            <a:ext cx="56262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5"/>
          <p:cNvSpPr txBox="1">
            <a:spLocks noGrp="1"/>
          </p:cNvSpPr>
          <p:nvPr>
            <p:ph type="body" idx="1"/>
          </p:nvPr>
        </p:nvSpPr>
        <p:spPr>
          <a:xfrm>
            <a:off x="866375" y="1304543"/>
            <a:ext cx="5626200" cy="3063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✗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✗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✗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✗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✗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✗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✗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✗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✗"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sldNum" idx="12"/>
          </p:nvPr>
        </p:nvSpPr>
        <p:spPr>
          <a:xfrm>
            <a:off x="8716025" y="4676375"/>
            <a:ext cx="428100" cy="4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710029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4"/>
          <p:cNvSpPr txBox="1">
            <a:spLocks noGrp="1"/>
          </p:cNvSpPr>
          <p:nvPr>
            <p:ph type="sldNum" idx="12"/>
          </p:nvPr>
        </p:nvSpPr>
        <p:spPr>
          <a:xfrm>
            <a:off x="8716025" y="4676375"/>
            <a:ext cx="428100" cy="4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285444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424513" y="275719"/>
            <a:ext cx="4757423" cy="4551961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4"/>
          <p:cNvSpPr txBox="1">
            <a:spLocks noGrp="1"/>
          </p:cNvSpPr>
          <p:nvPr>
            <p:ph type="body" idx="1"/>
          </p:nvPr>
        </p:nvSpPr>
        <p:spPr>
          <a:xfrm>
            <a:off x="1821650" y="1014450"/>
            <a:ext cx="3672000" cy="3114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556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➜"/>
              <a:defRPr i="1">
                <a:solidFill>
                  <a:schemeClr val="dk1"/>
                </a:solidFill>
              </a:defRPr>
            </a:lvl1pPr>
            <a:lvl2pPr marL="914400" lvl="1" indent="-381000" algn="ctr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-"/>
              <a:defRPr i="1">
                <a:solidFill>
                  <a:schemeClr val="dk1"/>
                </a:solidFill>
              </a:defRPr>
            </a:lvl2pPr>
            <a:lvl3pPr marL="1371600" lvl="2" indent="-381000" algn="ctr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-"/>
              <a:defRPr i="1">
                <a:solidFill>
                  <a:schemeClr val="dk1"/>
                </a:solidFill>
              </a:defRPr>
            </a:lvl3pPr>
            <a:lvl4pPr marL="1828800" lvl="3" indent="-381000" algn="ctr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-"/>
              <a:defRPr i="1">
                <a:solidFill>
                  <a:schemeClr val="dk1"/>
                </a:solidFill>
              </a:defRPr>
            </a:lvl4pPr>
            <a:lvl5pPr marL="2286000" lvl="4" indent="-381000" algn="ctr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-"/>
              <a:defRPr i="1">
                <a:solidFill>
                  <a:schemeClr val="dk1"/>
                </a:solidFill>
              </a:defRPr>
            </a:lvl5pPr>
            <a:lvl6pPr marL="2743200" lvl="5" indent="-381000" algn="ctr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-"/>
              <a:defRPr i="1">
                <a:solidFill>
                  <a:schemeClr val="dk1"/>
                </a:solidFill>
              </a:defRPr>
            </a:lvl6pPr>
            <a:lvl7pPr marL="3200400" lvl="6" indent="-381000" algn="ctr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  <a:defRPr i="1">
                <a:solidFill>
                  <a:schemeClr val="dk1"/>
                </a:solidFill>
              </a:defRPr>
            </a:lvl7pPr>
            <a:lvl8pPr marL="3657600" lvl="7" indent="-381000" algn="ctr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i="1">
                <a:solidFill>
                  <a:schemeClr val="dk1"/>
                </a:solidFill>
              </a:defRPr>
            </a:lvl8pPr>
            <a:lvl9pPr marL="4114800" lvl="8" indent="-381000" algn="ctr" rtl="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400"/>
              <a:buChar char="■"/>
              <a:defRPr i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5" name="Google Shape;55;p4"/>
          <p:cNvSpPr txBox="1"/>
          <p:nvPr/>
        </p:nvSpPr>
        <p:spPr>
          <a:xfrm>
            <a:off x="2679000" y="275719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rPr>
              <a:t>“</a:t>
            </a:r>
            <a:endParaRPr sz="9600">
              <a:solidFill>
                <a:schemeClr val="dk1"/>
              </a:solidFill>
              <a:latin typeface="Walter Turncoat"/>
              <a:ea typeface="Walter Turncoat"/>
              <a:cs typeface="Walter Turncoat"/>
              <a:sym typeface="Walter Turncoat"/>
            </a:endParaRPr>
          </a:p>
        </p:txBody>
      </p:sp>
      <p:sp>
        <p:nvSpPr>
          <p:cNvPr id="56" name="Google Shape;56;p4"/>
          <p:cNvSpPr txBox="1">
            <a:spLocks noGrp="1"/>
          </p:cNvSpPr>
          <p:nvPr>
            <p:ph type="sldNum" idx="12"/>
          </p:nvPr>
        </p:nvSpPr>
        <p:spPr>
          <a:xfrm>
            <a:off x="8404384" y="199526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57" name="Google Shape;57;p4"/>
          <p:cNvGrpSpPr/>
          <p:nvPr/>
        </p:nvGrpSpPr>
        <p:grpSpPr>
          <a:xfrm>
            <a:off x="6077345" y="2421525"/>
            <a:ext cx="1652587" cy="2191979"/>
            <a:chOff x="6077345" y="2421525"/>
            <a:chExt cx="1652587" cy="2191979"/>
          </a:xfrm>
        </p:grpSpPr>
        <p:sp>
          <p:nvSpPr>
            <p:cNvPr id="58" name="Google Shape;58;p4"/>
            <p:cNvSpPr/>
            <p:nvPr/>
          </p:nvSpPr>
          <p:spPr>
            <a:xfrm rot="-9402089">
              <a:off x="6110823" y="3129898"/>
              <a:ext cx="383368" cy="248322"/>
            </a:xfrm>
            <a:custGeom>
              <a:avLst/>
              <a:gdLst/>
              <a:ahLst/>
              <a:cxnLst/>
              <a:rect l="l" t="t" r="r" b="b"/>
              <a:pathLst>
                <a:path w="25146" h="16288" extrusionOk="0">
                  <a:moveTo>
                    <a:pt x="0" y="0"/>
                  </a:moveTo>
                  <a:cubicBezTo>
                    <a:pt x="9272" y="3711"/>
                    <a:pt x="18751" y="8617"/>
                    <a:pt x="25146" y="16288"/>
                  </a:cubicBez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59" name="Google Shape;59;p4"/>
            <p:cNvGrpSpPr/>
            <p:nvPr/>
          </p:nvGrpSpPr>
          <p:grpSpPr>
            <a:xfrm flipH="1">
              <a:off x="6683849" y="4221134"/>
              <a:ext cx="477532" cy="392369"/>
              <a:chOff x="4104022" y="1595273"/>
              <a:chExt cx="440488" cy="361931"/>
            </a:xfrm>
          </p:grpSpPr>
          <p:sp>
            <p:nvSpPr>
              <p:cNvPr id="60" name="Google Shape;60;p4"/>
              <p:cNvSpPr/>
              <p:nvPr/>
            </p:nvSpPr>
            <p:spPr>
              <a:xfrm flipH="1">
                <a:off x="4423085" y="1595273"/>
                <a:ext cx="121425" cy="361931"/>
              </a:xfrm>
              <a:custGeom>
                <a:avLst/>
                <a:gdLst/>
                <a:ahLst/>
                <a:cxnLst/>
                <a:rect l="l" t="t" r="r" b="b"/>
                <a:pathLst>
                  <a:path w="4857" h="13716" extrusionOk="0">
                    <a:moveTo>
                      <a:pt x="4857" y="0"/>
                    </a:moveTo>
                    <a:lnTo>
                      <a:pt x="1714" y="6858"/>
                    </a:lnTo>
                    <a:lnTo>
                      <a:pt x="4857" y="13716"/>
                    </a:lnTo>
                    <a:lnTo>
                      <a:pt x="0" y="13716"/>
                    </a:lnTo>
                  </a:path>
                </a:pathLst>
              </a:custGeom>
              <a:noFill/>
              <a:ln w="38100" cap="rnd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61" name="Google Shape;61;p4"/>
              <p:cNvSpPr/>
              <p:nvPr/>
            </p:nvSpPr>
            <p:spPr>
              <a:xfrm flipH="1">
                <a:off x="4104022" y="1595273"/>
                <a:ext cx="121425" cy="361931"/>
              </a:xfrm>
              <a:custGeom>
                <a:avLst/>
                <a:gdLst/>
                <a:ahLst/>
                <a:cxnLst/>
                <a:rect l="l" t="t" r="r" b="b"/>
                <a:pathLst>
                  <a:path w="4857" h="13716" extrusionOk="0">
                    <a:moveTo>
                      <a:pt x="4857" y="0"/>
                    </a:moveTo>
                    <a:lnTo>
                      <a:pt x="1714" y="6858"/>
                    </a:lnTo>
                    <a:lnTo>
                      <a:pt x="4857" y="13716"/>
                    </a:lnTo>
                    <a:lnTo>
                      <a:pt x="0" y="13716"/>
                    </a:lnTo>
                  </a:path>
                </a:pathLst>
              </a:custGeom>
              <a:noFill/>
              <a:ln w="38100" cap="rnd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pic>
          <p:nvPicPr>
            <p:cNvPr id="62" name="Google Shape;62;p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346671" y="2421525"/>
              <a:ext cx="1151884" cy="18844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3" name="Google Shape;63;p4"/>
            <p:cNvSpPr/>
            <p:nvPr/>
          </p:nvSpPr>
          <p:spPr>
            <a:xfrm rot="10145659" flipH="1">
              <a:off x="7432735" y="3653264"/>
              <a:ext cx="271074" cy="302024"/>
            </a:xfrm>
            <a:custGeom>
              <a:avLst/>
              <a:gdLst/>
              <a:ahLst/>
              <a:cxnLst/>
              <a:rect l="l" t="t" r="r" b="b"/>
              <a:pathLst>
                <a:path w="10002" h="11144" extrusionOk="0">
                  <a:moveTo>
                    <a:pt x="0" y="11144"/>
                  </a:moveTo>
                  <a:cubicBezTo>
                    <a:pt x="4895" y="10166"/>
                    <a:pt x="10002" y="4991"/>
                    <a:pt x="10002" y="0"/>
                  </a:cubicBez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64" name="Google Shape;64;p4"/>
            <p:cNvSpPr/>
            <p:nvPr/>
          </p:nvSpPr>
          <p:spPr>
            <a:xfrm>
              <a:off x="6833395" y="3388622"/>
              <a:ext cx="145233" cy="145740"/>
            </a:xfrm>
            <a:custGeom>
              <a:avLst/>
              <a:gdLst/>
              <a:ahLst/>
              <a:cxnLst/>
              <a:rect l="l" t="t" r="r" b="b"/>
              <a:pathLst>
                <a:path w="1262894" h="1267301" extrusionOk="0">
                  <a:moveTo>
                    <a:pt x="231059" y="1122190"/>
                  </a:moveTo>
                  <a:cubicBezTo>
                    <a:pt x="514968" y="1352060"/>
                    <a:pt x="900540" y="1299990"/>
                    <a:pt x="1120059" y="1028464"/>
                  </a:cubicBezTo>
                  <a:cubicBezTo>
                    <a:pt x="1339579" y="756938"/>
                    <a:pt x="1304209" y="308501"/>
                    <a:pt x="1026778" y="139464"/>
                  </a:cubicBezTo>
                  <a:cubicBezTo>
                    <a:pt x="749346" y="-29573"/>
                    <a:pt x="340025" y="-94216"/>
                    <a:pt x="137778" y="233190"/>
                  </a:cubicBezTo>
                  <a:cubicBezTo>
                    <a:pt x="-64469" y="560596"/>
                    <a:pt x="-52785" y="892256"/>
                    <a:pt x="231059" y="112219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" name="Google Shape;65;p4"/>
            <p:cNvSpPr/>
            <p:nvPr/>
          </p:nvSpPr>
          <p:spPr>
            <a:xfrm>
              <a:off x="6534799" y="3363823"/>
              <a:ext cx="127108" cy="131978"/>
            </a:xfrm>
            <a:custGeom>
              <a:avLst/>
              <a:gdLst/>
              <a:ahLst/>
              <a:cxnLst/>
              <a:rect l="l" t="t" r="r" b="b"/>
              <a:pathLst>
                <a:path w="248016" h="257519" extrusionOk="0">
                  <a:moveTo>
                    <a:pt x="34797" y="41482"/>
                  </a:moveTo>
                  <a:cubicBezTo>
                    <a:pt x="-15305" y="89424"/>
                    <a:pt x="-9653" y="162830"/>
                    <a:pt x="41147" y="218393"/>
                  </a:cubicBezTo>
                  <a:cubicBezTo>
                    <a:pt x="91947" y="273955"/>
                    <a:pt x="178624" y="269193"/>
                    <a:pt x="218057" y="211408"/>
                  </a:cubicBezTo>
                  <a:cubicBezTo>
                    <a:pt x="257491" y="153623"/>
                    <a:pt x="260603" y="87011"/>
                    <a:pt x="211707" y="34497"/>
                  </a:cubicBezTo>
                  <a:cubicBezTo>
                    <a:pt x="162813" y="-18017"/>
                    <a:pt x="84962" y="-6460"/>
                    <a:pt x="34797" y="414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513760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blipFill>
          <a:blip r:embed="rId7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48125" y="593125"/>
            <a:ext cx="61671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48125" y="1271600"/>
            <a:ext cx="6167100" cy="32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unito"/>
              <a:buChar char="➜"/>
              <a:defRPr sz="24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lvl="1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unito"/>
              <a:buChar char="-"/>
              <a:defRPr sz="24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lvl="2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unito"/>
              <a:buChar char="-"/>
              <a:defRPr sz="24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lvl="3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unito"/>
              <a:buChar char="-"/>
              <a:defRPr sz="24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lvl="4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unito"/>
              <a:buChar char="-"/>
              <a:defRPr sz="24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lvl="5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unito"/>
              <a:buChar char="-"/>
              <a:defRPr sz="24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lvl="6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unito"/>
              <a:buChar char="●"/>
              <a:defRPr sz="24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lvl="7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unito"/>
              <a:buChar char="○"/>
              <a:defRPr sz="24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lvl="8" indent="-381000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2"/>
              </a:buClr>
              <a:buSzPts val="2400"/>
              <a:buFont typeface="Nunito"/>
              <a:buChar char="■"/>
              <a:defRPr sz="24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04384" y="19952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r" rtl="0">
              <a:buNone/>
              <a:defRPr sz="1300">
                <a:solidFill>
                  <a:schemeClr val="lt2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lvl="1" algn="r" rtl="0">
              <a:buNone/>
              <a:defRPr sz="1300">
                <a:solidFill>
                  <a:schemeClr val="lt2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lvl="2" algn="r" rtl="0">
              <a:buNone/>
              <a:defRPr sz="1300">
                <a:solidFill>
                  <a:schemeClr val="lt2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lvl="3" algn="r" rtl="0">
              <a:buNone/>
              <a:defRPr sz="1300">
                <a:solidFill>
                  <a:schemeClr val="lt2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lvl="4" algn="r" rtl="0">
              <a:buNone/>
              <a:defRPr sz="1300">
                <a:solidFill>
                  <a:schemeClr val="lt2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lvl="5" algn="r" rtl="0">
              <a:buNone/>
              <a:defRPr sz="1300">
                <a:solidFill>
                  <a:schemeClr val="lt2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lvl="6" algn="r" rtl="0">
              <a:buNone/>
              <a:defRPr sz="1300">
                <a:solidFill>
                  <a:schemeClr val="lt2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lvl="7" algn="r" rtl="0">
              <a:buNone/>
              <a:defRPr sz="1300">
                <a:solidFill>
                  <a:schemeClr val="lt2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lvl="8" algn="r" rtl="0">
              <a:buNone/>
              <a:defRPr sz="1300">
                <a:solidFill>
                  <a:schemeClr val="lt2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60" r:id="rId2"/>
    <p:sldLayoutId id="2147483662" r:id="rId3"/>
    <p:sldLayoutId id="2147483664" r:id="rId4"/>
    <p:sldLayoutId id="2147483665" r:id="rId5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FCAlpMrUrsc" TargetMode="External"/><Relationship Id="rId2" Type="http://schemas.openxmlformats.org/officeDocument/2006/relationships/hyperlink" Target="https://www.youtube.com/watch?v=hrZSfMly_Ck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0.xml"/><Relationship Id="rId3" Type="http://schemas.openxmlformats.org/officeDocument/2006/relationships/image" Target="../media/image22.jpg"/><Relationship Id="rId7" Type="http://schemas.openxmlformats.org/officeDocument/2006/relationships/diagramColors" Target="../diagrams/colors10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0.xml"/><Relationship Id="rId5" Type="http://schemas.openxmlformats.org/officeDocument/2006/relationships/diagramLayout" Target="../diagrams/layout10.xml"/><Relationship Id="rId4" Type="http://schemas.openxmlformats.org/officeDocument/2006/relationships/diagramData" Target="../diagrams/data1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2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2.xml"/><Relationship Id="rId3" Type="http://schemas.openxmlformats.org/officeDocument/2006/relationships/image" Target="../media/image24.svg"/><Relationship Id="rId7" Type="http://schemas.openxmlformats.org/officeDocument/2006/relationships/diagramColors" Target="../diagrams/colors12.xm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2.xml"/><Relationship Id="rId5" Type="http://schemas.openxmlformats.org/officeDocument/2006/relationships/diagramLayout" Target="../diagrams/layout12.xml"/><Relationship Id="rId4" Type="http://schemas.openxmlformats.org/officeDocument/2006/relationships/diagramData" Target="../diagrams/data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.xml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5.xml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5.xml"/><Relationship Id="rId5" Type="http://schemas.openxmlformats.org/officeDocument/2006/relationships/diagramColors" Target="../diagrams/colors15.xml"/><Relationship Id="rId4" Type="http://schemas.openxmlformats.org/officeDocument/2006/relationships/diagramQuickStyle" Target="../diagrams/quickStyle1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6.xml"/><Relationship Id="rId2" Type="http://schemas.openxmlformats.org/officeDocument/2006/relationships/diagramData" Target="../diagrams/data1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6.xml"/><Relationship Id="rId5" Type="http://schemas.openxmlformats.org/officeDocument/2006/relationships/diagramColors" Target="../diagrams/colors16.xml"/><Relationship Id="rId4" Type="http://schemas.openxmlformats.org/officeDocument/2006/relationships/diagramQuickStyle" Target="../diagrams/quickStyle1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7.xml"/><Relationship Id="rId2" Type="http://schemas.openxmlformats.org/officeDocument/2006/relationships/diagramData" Target="../diagrams/data1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7.xml"/><Relationship Id="rId5" Type="http://schemas.openxmlformats.org/officeDocument/2006/relationships/diagramColors" Target="../diagrams/colors17.xml"/><Relationship Id="rId4" Type="http://schemas.openxmlformats.org/officeDocument/2006/relationships/diagramQuickStyle" Target="../diagrams/quickStyle1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8.xml"/><Relationship Id="rId7" Type="http://schemas.microsoft.com/office/2007/relationships/diagramDrawing" Target="../diagrams/drawing18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8.xml"/><Relationship Id="rId5" Type="http://schemas.openxmlformats.org/officeDocument/2006/relationships/diagramQuickStyle" Target="../diagrams/quickStyle18.xml"/><Relationship Id="rId4" Type="http://schemas.openxmlformats.org/officeDocument/2006/relationships/diagramLayout" Target="../diagrams/layout1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9.xml"/><Relationship Id="rId2" Type="http://schemas.openxmlformats.org/officeDocument/2006/relationships/diagramData" Target="../diagrams/data1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9.xml"/><Relationship Id="rId5" Type="http://schemas.openxmlformats.org/officeDocument/2006/relationships/diagramColors" Target="../diagrams/colors19.xml"/><Relationship Id="rId4" Type="http://schemas.openxmlformats.org/officeDocument/2006/relationships/diagramQuickStyle" Target="../diagrams/quickStyle1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0.xml"/><Relationship Id="rId2" Type="http://schemas.openxmlformats.org/officeDocument/2006/relationships/diagramData" Target="../diagrams/data2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0.xml"/><Relationship Id="rId5" Type="http://schemas.openxmlformats.org/officeDocument/2006/relationships/diagramColors" Target="../diagrams/colors20.xml"/><Relationship Id="rId4" Type="http://schemas.openxmlformats.org/officeDocument/2006/relationships/diagramQuickStyle" Target="../diagrams/quickStyle20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1.xml"/><Relationship Id="rId2" Type="http://schemas.openxmlformats.org/officeDocument/2006/relationships/diagramData" Target="../diagrams/data2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1.xml"/><Relationship Id="rId5" Type="http://schemas.openxmlformats.org/officeDocument/2006/relationships/diagramColors" Target="../diagrams/colors21.xml"/><Relationship Id="rId4" Type="http://schemas.openxmlformats.org/officeDocument/2006/relationships/diagramQuickStyle" Target="../diagrams/quickStyle2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2.xml"/><Relationship Id="rId2" Type="http://schemas.openxmlformats.org/officeDocument/2006/relationships/diagramData" Target="../diagrams/data2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2.xml"/><Relationship Id="rId5" Type="http://schemas.openxmlformats.org/officeDocument/2006/relationships/diagramColors" Target="../diagrams/colors22.xml"/><Relationship Id="rId4" Type="http://schemas.openxmlformats.org/officeDocument/2006/relationships/diagramQuickStyle" Target="../diagrams/quickStyle2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3.xml"/><Relationship Id="rId2" Type="http://schemas.openxmlformats.org/officeDocument/2006/relationships/diagramData" Target="../diagrams/data2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3.xml"/><Relationship Id="rId5" Type="http://schemas.openxmlformats.org/officeDocument/2006/relationships/diagramColors" Target="../diagrams/colors23.xml"/><Relationship Id="rId4" Type="http://schemas.openxmlformats.org/officeDocument/2006/relationships/diagramQuickStyle" Target="../diagrams/quickStyle2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diagramLayout" Target="../diagrams/layout24.xml"/><Relationship Id="rId7" Type="http://schemas.openxmlformats.org/officeDocument/2006/relationships/image" Target="../media/image36.png"/><Relationship Id="rId2" Type="http://schemas.openxmlformats.org/officeDocument/2006/relationships/diagramData" Target="../diagrams/data2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4.xml"/><Relationship Id="rId11" Type="http://schemas.openxmlformats.org/officeDocument/2006/relationships/image" Target="../media/image55.png"/><Relationship Id="rId5" Type="http://schemas.openxmlformats.org/officeDocument/2006/relationships/diagramColors" Target="../diagrams/colors24.xml"/><Relationship Id="rId10" Type="http://schemas.openxmlformats.org/officeDocument/2006/relationships/image" Target="../media/image37.png"/><Relationship Id="rId4" Type="http://schemas.openxmlformats.org/officeDocument/2006/relationships/diagramQuickStyle" Target="../diagrams/quickStyle24.xml"/><Relationship Id="rId9" Type="http://schemas.openxmlformats.org/officeDocument/2006/relationships/image" Target="../media/image5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5.xml"/><Relationship Id="rId2" Type="http://schemas.openxmlformats.org/officeDocument/2006/relationships/diagramData" Target="../diagrams/data2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5.xml"/><Relationship Id="rId5" Type="http://schemas.openxmlformats.org/officeDocument/2006/relationships/diagramColors" Target="../diagrams/colors25.xml"/><Relationship Id="rId4" Type="http://schemas.openxmlformats.org/officeDocument/2006/relationships/diagramQuickStyle" Target="../diagrams/quickStyle2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BxPy_-cl4mY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youtu.be/HG68Ymazo18" TargetMode="External"/><Relationship Id="rId5" Type="http://schemas.openxmlformats.org/officeDocument/2006/relationships/hyperlink" Target="https://youtu.be/Si4GLeQoqLA" TargetMode="External"/><Relationship Id="rId4" Type="http://schemas.openxmlformats.org/officeDocument/2006/relationships/hyperlink" Target="https://youtu.be/enD8mK9Zvwo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3"/>
          <p:cNvSpPr txBox="1">
            <a:spLocks noGrp="1"/>
          </p:cNvSpPr>
          <p:nvPr>
            <p:ph type="ctrTitle"/>
          </p:nvPr>
        </p:nvSpPr>
        <p:spPr>
          <a:xfrm>
            <a:off x="2323325" y="793100"/>
            <a:ext cx="4497300" cy="3557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Job Search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 hidden="1">
            <a:extLst>
              <a:ext uri="{FF2B5EF4-FFF2-40B4-BE49-F238E27FC236}">
                <a16:creationId xmlns:a16="http://schemas.microsoft.com/office/drawing/2014/main" id="{961659B3-D94F-4E87-9365-71EB54130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" smtClean="0"/>
              <a:pPr marL="0" lvl="0" indent="0" algn="ctr" rtl="0">
                <a:spcBef>
                  <a:spcPts val="0"/>
                </a:spcBef>
                <a:spcAft>
                  <a:spcPts val="600"/>
                </a:spcAft>
                <a:buNone/>
              </a:pPr>
              <a:t>10</a:t>
            </a:fld>
            <a:endParaRPr lang="e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212DE2-0E86-4F80-B866-E101FE5FB9E0}"/>
              </a:ext>
            </a:extLst>
          </p:cNvPr>
          <p:cNvSpPr txBox="1"/>
          <p:nvPr/>
        </p:nvSpPr>
        <p:spPr>
          <a:xfrm>
            <a:off x="436970" y="525982"/>
            <a:ext cx="33824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tx1"/>
                </a:solidFill>
                <a:latin typeface="Walter Turncoat" panose="020B0604020202020204" charset="0"/>
              </a:rPr>
              <a:t>CV for industry</a:t>
            </a:r>
            <a:endParaRPr lang="en-GB" sz="3200" dirty="0">
              <a:solidFill>
                <a:schemeClr val="tx1"/>
              </a:solidFill>
              <a:latin typeface="Walter Turncoat" panose="020B060402020202020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100774-3DDD-44A7-B079-549249CF27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4362" y="0"/>
            <a:ext cx="345814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3534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 hidden="1">
            <a:extLst>
              <a:ext uri="{FF2B5EF4-FFF2-40B4-BE49-F238E27FC236}">
                <a16:creationId xmlns:a16="http://schemas.microsoft.com/office/drawing/2014/main" id="{961659B3-D94F-4E87-9365-71EB54130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" smtClean="0"/>
              <a:pPr marL="0" lvl="0" indent="0" algn="ctr" rtl="0">
                <a:spcBef>
                  <a:spcPts val="0"/>
                </a:spcBef>
                <a:spcAft>
                  <a:spcPts val="600"/>
                </a:spcAft>
                <a:buNone/>
              </a:pPr>
              <a:t>11</a:t>
            </a:fld>
            <a:endParaRPr lang="e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212DE2-0E86-4F80-B866-E101FE5FB9E0}"/>
              </a:ext>
            </a:extLst>
          </p:cNvPr>
          <p:cNvSpPr txBox="1"/>
          <p:nvPr/>
        </p:nvSpPr>
        <p:spPr>
          <a:xfrm>
            <a:off x="606904" y="525982"/>
            <a:ext cx="32125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tx1"/>
                </a:solidFill>
                <a:latin typeface="Walter Turncoat" panose="020B0604020202020204" charset="0"/>
              </a:rPr>
              <a:t>Standard CV</a:t>
            </a:r>
            <a:endParaRPr lang="en-GB" sz="3200" dirty="0">
              <a:solidFill>
                <a:schemeClr val="tx1"/>
              </a:solidFill>
              <a:latin typeface="Walter Turncoat" panose="020B060402020202020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1DA581-D083-4A01-927D-6858C9CB5E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5430" y="0"/>
            <a:ext cx="347707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1350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 hidden="1">
            <a:extLst>
              <a:ext uri="{FF2B5EF4-FFF2-40B4-BE49-F238E27FC236}">
                <a16:creationId xmlns:a16="http://schemas.microsoft.com/office/drawing/2014/main" id="{961659B3-D94F-4E87-9365-71EB54130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" smtClean="0"/>
              <a:pPr marL="0" lvl="0" indent="0" algn="ctr" rtl="0">
                <a:spcBef>
                  <a:spcPts val="0"/>
                </a:spcBef>
                <a:spcAft>
                  <a:spcPts val="600"/>
                </a:spcAft>
                <a:buNone/>
              </a:pPr>
              <a:t>12</a:t>
            </a:fld>
            <a:endParaRPr lang="e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212DE2-0E86-4F80-B866-E101FE5FB9E0}"/>
              </a:ext>
            </a:extLst>
          </p:cNvPr>
          <p:cNvSpPr txBox="1"/>
          <p:nvPr/>
        </p:nvSpPr>
        <p:spPr>
          <a:xfrm>
            <a:off x="606904" y="525982"/>
            <a:ext cx="32125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tx1"/>
                </a:solidFill>
                <a:latin typeface="Walter Turncoat" panose="020B0604020202020204" charset="0"/>
              </a:rPr>
              <a:t>Standard CV</a:t>
            </a:r>
            <a:endParaRPr lang="en-GB" sz="3200" dirty="0">
              <a:solidFill>
                <a:schemeClr val="tx1"/>
              </a:solidFill>
              <a:latin typeface="Walter Turncoat" panose="020B060402020202020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176AC4-CE0A-4121-8A25-255E5DE1CD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5763" y="0"/>
            <a:ext cx="349535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6188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EE747-39AB-4D24-9E0D-2268903732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6903" y="323892"/>
            <a:ext cx="6167100" cy="396300"/>
          </a:xfrm>
        </p:spPr>
        <p:txBody>
          <a:bodyPr/>
          <a:lstStyle/>
          <a:p>
            <a:r>
              <a:rPr lang="en-US" dirty="0"/>
              <a:t>Job Application Letters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97B755-E2C4-42FC-90EC-3AC3A2A08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13</a:t>
            </a:fld>
            <a:endParaRPr lang="en-US" dirty="0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368E8F37-34AB-4EFD-BF3D-E8363B9A3E4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04687399"/>
              </p:ext>
            </p:extLst>
          </p:nvPr>
        </p:nvGraphicFramePr>
        <p:xfrm>
          <a:off x="1035781" y="873940"/>
          <a:ext cx="7501316" cy="36764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19643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ECE4481-AFDC-4054-8772-F4816BE0AEE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BD7D843-70EE-4032-81DD-7EA148F2AD0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2256F11-6B6A-4421-BB6A-3B5BD3B3DFA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99603D24-DACE-474F-B458-58C83ABBF22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0D350D3-923B-4A16-B7CB-096AAB4F526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B9D9CF9-BBFF-4B83-9782-FE802CE9D98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 uiExpand="1">
        <p:bldSub>
          <a:bldDgm bld="one"/>
        </p:bldSub>
      </p:bldGraphic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18"/>
          <p:cNvSpPr txBox="1">
            <a:spLocks noGrp="1"/>
          </p:cNvSpPr>
          <p:nvPr>
            <p:ph type="body" idx="1"/>
          </p:nvPr>
        </p:nvSpPr>
        <p:spPr>
          <a:xfrm>
            <a:off x="1821650" y="1014450"/>
            <a:ext cx="3672000" cy="3114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2000" dirty="0"/>
              <a:t>Abbey Kohut calls the application letter “a writing-skills evaluation in disguise”</a:t>
            </a:r>
            <a:endParaRPr sz="2000" dirty="0"/>
          </a:p>
        </p:txBody>
      </p:sp>
      <p:sp>
        <p:nvSpPr>
          <p:cNvPr id="257" name="Google Shape;257;p18"/>
          <p:cNvSpPr txBox="1">
            <a:spLocks noGrp="1"/>
          </p:cNvSpPr>
          <p:nvPr>
            <p:ph type="sldNum" idx="12"/>
          </p:nvPr>
        </p:nvSpPr>
        <p:spPr>
          <a:xfrm>
            <a:off x="8404384" y="199526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090387-9B43-486F-85A9-30500EF1D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Job Application Letter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F0481D-87E7-4802-A322-59C3614101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hlinkClick r:id="rId2"/>
              </a:rPr>
              <a:t>https://www.youtube.com/watch?v=hrZSfMly_Ck</a:t>
            </a:r>
            <a:r>
              <a:rPr lang="en-GB" dirty="0"/>
              <a:t> [</a:t>
            </a:r>
            <a:r>
              <a:rPr lang="en-US" dirty="0"/>
              <a:t>How to Write a Cover Letter 1:55 min]</a:t>
            </a:r>
            <a:endParaRPr lang="en-GB" dirty="0"/>
          </a:p>
          <a:p>
            <a:r>
              <a:rPr lang="en-GB" dirty="0">
                <a:hlinkClick r:id="rId3"/>
              </a:rPr>
              <a:t>https://www.youtube.com/watch?v=FCAlpMrUrsc</a:t>
            </a:r>
            <a:r>
              <a:rPr lang="en-GB" dirty="0"/>
              <a:t> [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9C3A4B-B3F2-42EF-AD7E-551BED4ABB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72279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41960-DD60-4206-8E29-1B4A08B8D1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124" y="83328"/>
            <a:ext cx="6807535" cy="396300"/>
          </a:xfrm>
        </p:spPr>
        <p:txBody>
          <a:bodyPr/>
          <a:lstStyle/>
          <a:p>
            <a:r>
              <a:rPr lang="en-US" dirty="0"/>
              <a:t>Solicited Vs. Unsolicited Job Application Letters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D10885-4213-4567-ABA0-CADC4FCCF8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16</a:t>
            </a:fld>
            <a:endParaRPr lang="en-US" dirty="0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CF6BCDC9-F42F-483D-9655-4FBD4D205B1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78636660"/>
              </p:ext>
            </p:extLst>
          </p:nvPr>
        </p:nvGraphicFramePr>
        <p:xfrm>
          <a:off x="445062" y="938676"/>
          <a:ext cx="8698938" cy="40298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56301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C95C4D6-D29B-4E11-B55E-32BAC1C0DF4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2634731-D973-4099-9E2C-6E43244B4E2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F0ED8AA-9CF1-43FF-A40D-459A6A439E7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4F0D281-9AF5-4FF2-8303-15EF2BC1CAE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B1401C-FB84-4F0B-9365-7A7BF5FC7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125" y="593125"/>
            <a:ext cx="6977468" cy="396300"/>
          </a:xfrm>
        </p:spPr>
        <p:txBody>
          <a:bodyPr/>
          <a:lstStyle/>
          <a:p>
            <a:r>
              <a:rPr lang="en-US" dirty="0"/>
              <a:t>Guidelines for Job Application Letter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E184D3-395C-45E8-BFD5-C6D7EBE65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17</a:t>
            </a:fld>
            <a:endParaRPr lang="en-US" dirty="0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048DD7F9-D32E-4C9E-BDB7-9D76E2AD753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59929191"/>
              </p:ext>
            </p:extLst>
          </p:nvPr>
        </p:nvGraphicFramePr>
        <p:xfrm>
          <a:off x="1947483" y="85534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311562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B1401C-FB84-4F0B-9365-7A7BF5FC7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125" y="593125"/>
            <a:ext cx="6977468" cy="396300"/>
          </a:xfrm>
        </p:spPr>
        <p:txBody>
          <a:bodyPr/>
          <a:lstStyle/>
          <a:p>
            <a:r>
              <a:rPr lang="en-US" dirty="0"/>
              <a:t>Guidelines for Job Application Letter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E184D3-395C-45E8-BFD5-C6D7EBE65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18</a:t>
            </a:fld>
            <a:endParaRPr lang="en-US" dirty="0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048DD7F9-D32E-4C9E-BDB7-9D76E2AD753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03693665"/>
              </p:ext>
            </p:extLst>
          </p:nvPr>
        </p:nvGraphicFramePr>
        <p:xfrm>
          <a:off x="1947483" y="85534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06067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B1401C-FB84-4F0B-9365-7A7BF5FC7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125" y="593125"/>
            <a:ext cx="6977468" cy="396300"/>
          </a:xfrm>
        </p:spPr>
        <p:txBody>
          <a:bodyPr/>
          <a:lstStyle/>
          <a:p>
            <a:r>
              <a:rPr lang="en-US" dirty="0"/>
              <a:t>Guidelines for Job Application Letter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E184D3-395C-45E8-BFD5-C6D7EBE65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19</a:t>
            </a:fld>
            <a:endParaRPr lang="en-US" dirty="0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048DD7F9-D32E-4C9E-BDB7-9D76E2AD753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66351293"/>
              </p:ext>
            </p:extLst>
          </p:nvPr>
        </p:nvGraphicFramePr>
        <p:xfrm>
          <a:off x="1947483" y="85534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258197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B5962-CEDE-4C2C-8AA1-CBFCB9F50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Profile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73F834-53EF-4B72-9F82-B6D9301B4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2</a:t>
            </a:fld>
            <a:endParaRPr lang="en-US" dirty="0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D4C1181C-2B0E-4C6C-8139-CB4CDB3579A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96487685"/>
              </p:ext>
            </p:extLst>
          </p:nvPr>
        </p:nvGraphicFramePr>
        <p:xfrm>
          <a:off x="1637287" y="1332770"/>
          <a:ext cx="6414287" cy="26485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477175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 hidden="1">
            <a:extLst>
              <a:ext uri="{FF2B5EF4-FFF2-40B4-BE49-F238E27FC236}">
                <a16:creationId xmlns:a16="http://schemas.microsoft.com/office/drawing/2014/main" id="{961659B3-D94F-4E87-9365-71EB54130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" smtClean="0"/>
              <a:pPr marL="0" lvl="0" indent="0" algn="ctr" rtl="0">
                <a:spcBef>
                  <a:spcPts val="0"/>
                </a:spcBef>
                <a:spcAft>
                  <a:spcPts val="600"/>
                </a:spcAft>
                <a:buNone/>
              </a:pPr>
              <a:t>20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25A0658-8F75-41D4-B556-FF930CAE66BE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66628"/>
            <a:ext cx="9144000" cy="4810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6347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 hidden="1">
            <a:extLst>
              <a:ext uri="{FF2B5EF4-FFF2-40B4-BE49-F238E27FC236}">
                <a16:creationId xmlns:a16="http://schemas.microsoft.com/office/drawing/2014/main" id="{961659B3-D94F-4E87-9365-71EB54130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" smtClean="0"/>
              <a:pPr marL="0" lvl="0" indent="0" algn="ctr" rtl="0">
                <a:spcBef>
                  <a:spcPts val="0"/>
                </a:spcBef>
                <a:spcAft>
                  <a:spcPts val="600"/>
                </a:spcAft>
                <a:buNone/>
              </a:pPr>
              <a:t>21</a:t>
            </a:fld>
            <a:endParaRPr lang="e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212DE2-0E86-4F80-B866-E101FE5FB9E0}"/>
              </a:ext>
            </a:extLst>
          </p:cNvPr>
          <p:cNvSpPr txBox="1"/>
          <p:nvPr/>
        </p:nvSpPr>
        <p:spPr>
          <a:xfrm>
            <a:off x="0" y="728283"/>
            <a:ext cx="47743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tx1"/>
                </a:solidFill>
                <a:latin typeface="Walter Turncoat" panose="020B0604020202020204" charset="0"/>
              </a:rPr>
              <a:t>Unsolicited Job Application Letters</a:t>
            </a:r>
            <a:endParaRPr lang="en-GB" sz="3200" dirty="0">
              <a:solidFill>
                <a:schemeClr val="tx1"/>
              </a:solidFill>
              <a:latin typeface="Walter Turncoat" panose="020B060402020202020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333E10-D178-4BDA-BC8D-99C0A6F43A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7465" y="0"/>
            <a:ext cx="514653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659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 hidden="1">
            <a:extLst>
              <a:ext uri="{FF2B5EF4-FFF2-40B4-BE49-F238E27FC236}">
                <a16:creationId xmlns:a16="http://schemas.microsoft.com/office/drawing/2014/main" id="{961659B3-D94F-4E87-9365-71EB54130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" smtClean="0"/>
              <a:pPr marL="0" lvl="0" indent="0" algn="ctr" rtl="0">
                <a:spcBef>
                  <a:spcPts val="0"/>
                </a:spcBef>
                <a:spcAft>
                  <a:spcPts val="600"/>
                </a:spcAft>
                <a:buNone/>
              </a:pPr>
              <a:t>22</a:t>
            </a:fld>
            <a:endParaRPr lang="e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212DE2-0E86-4F80-B866-E101FE5FB9E0}"/>
              </a:ext>
            </a:extLst>
          </p:cNvPr>
          <p:cNvSpPr txBox="1"/>
          <p:nvPr/>
        </p:nvSpPr>
        <p:spPr>
          <a:xfrm>
            <a:off x="606904" y="525982"/>
            <a:ext cx="47743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tx1"/>
                </a:solidFill>
                <a:latin typeface="Walter Turncoat" panose="020B0604020202020204" charset="0"/>
              </a:rPr>
              <a:t>Unsolicited Job Application Letters</a:t>
            </a:r>
            <a:endParaRPr lang="en-GB" sz="3200" dirty="0">
              <a:solidFill>
                <a:schemeClr val="tx1"/>
              </a:solidFill>
              <a:latin typeface="Walter Turncoat" panose="020B060402020202020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44BEC67-4B40-4659-903B-C1B9D765AA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8019" y="0"/>
            <a:ext cx="417598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9735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 hidden="1">
            <a:extLst>
              <a:ext uri="{FF2B5EF4-FFF2-40B4-BE49-F238E27FC236}">
                <a16:creationId xmlns:a16="http://schemas.microsoft.com/office/drawing/2014/main" id="{961659B3-D94F-4E87-9365-71EB54130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" smtClean="0"/>
              <a:pPr marL="0" lvl="0" indent="0" algn="ctr" rtl="0">
                <a:spcBef>
                  <a:spcPts val="0"/>
                </a:spcBef>
                <a:spcAft>
                  <a:spcPts val="600"/>
                </a:spcAft>
                <a:buNone/>
              </a:pPr>
              <a:t>23</a:t>
            </a:fld>
            <a:endParaRPr lang="e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212DE2-0E86-4F80-B866-E101FE5FB9E0}"/>
              </a:ext>
            </a:extLst>
          </p:cNvPr>
          <p:cNvSpPr txBox="1"/>
          <p:nvPr/>
        </p:nvSpPr>
        <p:spPr>
          <a:xfrm>
            <a:off x="606904" y="525982"/>
            <a:ext cx="47743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tx1"/>
                </a:solidFill>
                <a:latin typeface="Walter Turncoat" panose="020B0604020202020204" charset="0"/>
              </a:rPr>
              <a:t>Unsolicited Job Application Letters</a:t>
            </a:r>
            <a:endParaRPr lang="en-GB" sz="3200" dirty="0">
              <a:solidFill>
                <a:schemeClr val="tx1"/>
              </a:solidFill>
              <a:latin typeface="Walter Turncoat" panose="020B060402020202020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4DD5D7-BF58-4F05-8C96-08527C882B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1622" y="0"/>
            <a:ext cx="389237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438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 hidden="1">
            <a:extLst>
              <a:ext uri="{FF2B5EF4-FFF2-40B4-BE49-F238E27FC236}">
                <a16:creationId xmlns:a16="http://schemas.microsoft.com/office/drawing/2014/main" id="{961659B3-D94F-4E87-9365-71EB54130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" smtClean="0"/>
              <a:pPr marL="0" lvl="0" indent="0" algn="ctr" rtl="0">
                <a:spcBef>
                  <a:spcPts val="0"/>
                </a:spcBef>
                <a:spcAft>
                  <a:spcPts val="600"/>
                </a:spcAft>
                <a:buNone/>
              </a:pPr>
              <a:t>24</a:t>
            </a:fld>
            <a:endParaRPr lang="e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212DE2-0E86-4F80-B866-E101FE5FB9E0}"/>
              </a:ext>
            </a:extLst>
          </p:cNvPr>
          <p:cNvSpPr txBox="1"/>
          <p:nvPr/>
        </p:nvSpPr>
        <p:spPr>
          <a:xfrm>
            <a:off x="606904" y="525982"/>
            <a:ext cx="47743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tx1"/>
                </a:solidFill>
                <a:latin typeface="Walter Turncoat" panose="020B0604020202020204" charset="0"/>
              </a:rPr>
              <a:t>Solicited Job Application Letters</a:t>
            </a:r>
            <a:endParaRPr lang="en-GB" sz="3200" dirty="0">
              <a:solidFill>
                <a:schemeClr val="tx1"/>
              </a:solidFill>
              <a:latin typeface="Walter Turncoat" panose="020B060402020202020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1BDF93-3C30-47D5-88E5-CD4A87A18E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" b="-1863"/>
          <a:stretch/>
        </p:blipFill>
        <p:spPr>
          <a:xfrm>
            <a:off x="4572000" y="0"/>
            <a:ext cx="460071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4098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 hidden="1">
            <a:extLst>
              <a:ext uri="{FF2B5EF4-FFF2-40B4-BE49-F238E27FC236}">
                <a16:creationId xmlns:a16="http://schemas.microsoft.com/office/drawing/2014/main" id="{961659B3-D94F-4E87-9365-71EB54130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" smtClean="0"/>
              <a:pPr marL="0" lvl="0" indent="0" algn="ctr" rtl="0">
                <a:spcBef>
                  <a:spcPts val="0"/>
                </a:spcBef>
                <a:spcAft>
                  <a:spcPts val="600"/>
                </a:spcAft>
                <a:buNone/>
              </a:pPr>
              <a:t>25</a:t>
            </a:fld>
            <a:endParaRPr lang="e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212DE2-0E86-4F80-B866-E101FE5FB9E0}"/>
              </a:ext>
            </a:extLst>
          </p:cNvPr>
          <p:cNvSpPr txBox="1"/>
          <p:nvPr/>
        </p:nvSpPr>
        <p:spPr>
          <a:xfrm>
            <a:off x="606904" y="525982"/>
            <a:ext cx="47743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tx1"/>
                </a:solidFill>
                <a:latin typeface="Walter Turncoat" panose="020B0604020202020204" charset="0"/>
              </a:rPr>
              <a:t>Solicited Job Application Letters</a:t>
            </a:r>
            <a:endParaRPr lang="en-GB" sz="3200" dirty="0">
              <a:solidFill>
                <a:schemeClr val="tx1"/>
              </a:solidFill>
              <a:latin typeface="Walter Turncoat" panose="020B060402020202020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5F88C7-22AA-4979-9166-B8F28DC758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4043" y="0"/>
            <a:ext cx="366995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1029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4A85F66-55FB-41E2-8709-D39E8A56D7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3" t="3555" r="4702" b="11408"/>
          <a:stretch/>
        </p:blipFill>
        <p:spPr>
          <a:xfrm>
            <a:off x="240857" y="1518909"/>
            <a:ext cx="3162300" cy="24526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1B6E9CA-2201-4295-AC80-733E144E2A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653" y="454924"/>
            <a:ext cx="7838694" cy="994172"/>
          </a:xfrm>
        </p:spPr>
        <p:txBody>
          <a:bodyPr anchor="ctr">
            <a:normAutofit/>
          </a:bodyPr>
          <a:lstStyle/>
          <a:p>
            <a:r>
              <a:rPr lang="en-US"/>
              <a:t>Interview</a:t>
            </a:r>
            <a:endParaRPr lang="en-US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671BB330-1536-4076-BBC7-333753A0EE1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26095687"/>
              </p:ext>
            </p:extLst>
          </p:nvPr>
        </p:nvGraphicFramePr>
        <p:xfrm>
          <a:off x="3560202" y="1344753"/>
          <a:ext cx="5195381" cy="34214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122757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435C0D13-01F4-4E3C-9BC9-CD444BD8524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7">
                                            <p:graphicEl>
                                              <a:dgm id="{435C0D13-01F4-4E3C-9BC9-CD444BD8524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7D7B78EC-BE4E-4826-AE33-EF1D6917B6E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7">
                                            <p:graphicEl>
                                              <a:dgm id="{7D7B78EC-BE4E-4826-AE33-EF1D6917B6E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36E287A9-AEA3-4287-8707-162BF9B9B58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7">
                                            <p:graphicEl>
                                              <a:dgm id="{36E287A9-AEA3-4287-8707-162BF9B9B58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D3ECD967-46EC-4ADC-9E43-BF7541B7D7A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7">
                                            <p:graphicEl>
                                              <a:dgm id="{D3ECD967-46EC-4ADC-9E43-BF7541B7D7A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8D21B69D-A7A6-42E2-9448-348334B6AD2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7">
                                            <p:graphicEl>
                                              <a:dgm id="{8D21B69D-A7A6-42E2-9448-348334B6AD2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4990ABAE-9872-4086-AED3-D35637ADE0A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7">
                                            <p:graphicEl>
                                              <a:dgm id="{4990ABAE-9872-4086-AED3-D35637ADE0A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EDE8C1DD-B16E-4A13-8455-6EF4B7231E5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7">
                                            <p:graphicEl>
                                              <a:dgm id="{EDE8C1DD-B16E-4A13-8455-6EF4B7231E5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0347EBE1-C6CB-4FB6-972E-25C04515388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7">
                                            <p:graphicEl>
                                              <a:dgm id="{0347EBE1-C6CB-4FB6-972E-25C04515388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Sub>
          <a:bldDgm bld="lvlOne"/>
        </p:bldSub>
      </p:bldGraphic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CDA474-4F2D-4DB3-9AB0-C11694AB1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Interview: Stages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232DF3-D3A0-4F1C-9DE4-05E8462E5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27</a:t>
            </a:fld>
            <a:endParaRPr lang="en-US" dirty="0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1535CD42-1E11-436F-A5A3-C1C7BA0AD45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1631996"/>
              </p:ext>
            </p:extLst>
          </p:nvPr>
        </p:nvGraphicFramePr>
        <p:xfrm>
          <a:off x="194209" y="989425"/>
          <a:ext cx="8108219" cy="39408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58479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95CAD79E-3CD6-4AA1-BAA2-BC7EC6F3A61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9642509-EF68-4E70-91BC-B7E60422703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FB45CC7-6DF5-4C65-9A79-DE1FBA9199A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E031583-85BB-428A-96D7-F15A26E34CA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9FEEBA4-7599-4015-A956-E69EFB8BD1E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5D1F5FF-9B86-466E-BD49-17158D3FD13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 uiExpand="1">
        <p:bldSub>
          <a:bldDgm bld="one"/>
        </p:bldSub>
      </p:bldGraphic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8728F-0A1D-4633-A958-9B5C073D78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381" y="76201"/>
            <a:ext cx="5979569" cy="994172"/>
          </a:xfrm>
        </p:spPr>
        <p:txBody>
          <a:bodyPr>
            <a:normAutofit/>
          </a:bodyPr>
          <a:lstStyle/>
          <a:p>
            <a:pPr algn="ctr"/>
            <a:r>
              <a:rPr lang="en-US" sz="2700" b="1" dirty="0"/>
              <a:t>Qualities of an Interviewer</a:t>
            </a:r>
          </a:p>
        </p:txBody>
      </p:sp>
      <p:pic>
        <p:nvPicPr>
          <p:cNvPr id="7" name="Graphic 6" descr="Teacher">
            <a:extLst>
              <a:ext uri="{FF2B5EF4-FFF2-40B4-BE49-F238E27FC236}">
                <a16:creationId xmlns:a16="http://schemas.microsoft.com/office/drawing/2014/main" id="{131F0D11-EFD1-49D1-A9FC-EEB529AE0A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63902" y="356050"/>
            <a:ext cx="857249" cy="857249"/>
          </a:xfrm>
          <a:prstGeom prst="rect">
            <a:avLst/>
          </a:prstGeom>
        </p:spPr>
      </p:pic>
      <p:graphicFrame>
        <p:nvGraphicFramePr>
          <p:cNvPr id="13" name="Content Placeholder 3">
            <a:extLst>
              <a:ext uri="{FF2B5EF4-FFF2-40B4-BE49-F238E27FC236}">
                <a16:creationId xmlns:a16="http://schemas.microsoft.com/office/drawing/2014/main" id="{142AA3AD-0E97-49AA-B9AE-55E9749C96C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66490110"/>
              </p:ext>
            </p:extLst>
          </p:nvPr>
        </p:nvGraphicFramePr>
        <p:xfrm>
          <a:off x="478381" y="525982"/>
          <a:ext cx="7265697" cy="45413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172712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C47F9BAA-AD0D-4171-BB0E-F96AEEA1BB9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3">
                                            <p:graphicEl>
                                              <a:dgm id="{C47F9BAA-AD0D-4171-BB0E-F96AEEA1BB9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0F82A51C-AC57-475F-BA9F-406F70CB63F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3">
                                            <p:graphicEl>
                                              <a:dgm id="{0F82A51C-AC57-475F-BA9F-406F70CB63F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070C5878-E8A6-4148-A259-512893CBBA2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13">
                                            <p:graphicEl>
                                              <a:dgm id="{070C5878-E8A6-4148-A259-512893CBBA2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5231D577-2643-4086-B2E2-03DED465006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13">
                                            <p:graphicEl>
                                              <a:dgm id="{5231D577-2643-4086-B2E2-03DED465006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FC553B4F-F285-441D-A6B7-09014DEEAEB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13">
                                            <p:graphicEl>
                                              <a:dgm id="{FC553B4F-F285-441D-A6B7-09014DEEAEB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DF9F71FC-611B-4484-B687-C1DA9711B77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13">
                                            <p:graphicEl>
                                              <a:dgm id="{DF9F71FC-611B-4484-B687-C1DA9711B77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91E4DDCF-F4BB-4EE7-8B2A-8D5F6D64CA2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13">
                                            <p:graphicEl>
                                              <a:dgm id="{91E4DDCF-F4BB-4EE7-8B2A-8D5F6D64CA2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7B497C14-BDA3-4B0B-9884-85E7D8D24B1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13">
                                            <p:graphicEl>
                                              <a:dgm id="{7B497C14-BDA3-4B0B-9884-85E7D8D24B1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E6A81399-9500-4DCD-9987-42B826EB5F0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13">
                                            <p:graphicEl>
                                              <a:dgm id="{E6A81399-9500-4DCD-9987-42B826EB5F0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3" grpId="0">
        <p:bldSub>
          <a:bldDgm bld="one"/>
        </p:bldSub>
      </p:bldGraphic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BBAA16-44C5-43A3-96CE-37C8431C4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Interviews</a:t>
            </a:r>
            <a:endParaRPr lang="en-GB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64C7D068-A047-44B2-B84F-0EBBB9288C8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0973043"/>
              </p:ext>
            </p:extLst>
          </p:nvPr>
        </p:nvGraphicFramePr>
        <p:xfrm>
          <a:off x="547688" y="1271589"/>
          <a:ext cx="8215986" cy="22241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C92F83-210B-41D5-A1FC-64E394BF50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5953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709A2C0-3B27-417B-A289-502B98E02A0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9A9C318-96EB-4446-8F31-91290F83FC5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C58936F-DBB9-4B88-AB8C-CF758D73031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C1AAD-A4D1-472A-A430-21D7237C1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Profile: Sample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6D99BC3-7DE4-46F7-8E58-9127611F6C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2" t="2793" r="1087" b="50793"/>
          <a:stretch/>
        </p:blipFill>
        <p:spPr>
          <a:xfrm>
            <a:off x="580076" y="1188720"/>
            <a:ext cx="7983849" cy="17379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563FDFE-8CB9-4A54-A19B-5CEA4139EF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143" r="1053" b="2693"/>
          <a:stretch/>
        </p:blipFill>
        <p:spPr>
          <a:xfrm>
            <a:off x="580076" y="3085798"/>
            <a:ext cx="7983849" cy="17379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1614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BBAA16-44C5-43A3-96CE-37C8431C4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Interviews</a:t>
            </a:r>
            <a:endParaRPr lang="en-GB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64C7D068-A047-44B2-B84F-0EBBB9288C8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1786983"/>
              </p:ext>
            </p:extLst>
          </p:nvPr>
        </p:nvGraphicFramePr>
        <p:xfrm>
          <a:off x="548125" y="942467"/>
          <a:ext cx="8232170" cy="36079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C92F83-210B-41D5-A1FC-64E394BF50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2630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709A2C0-3B27-417B-A289-502B98E02A0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9A9C318-96EB-4446-8F31-91290F83FC5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C58936F-DBB9-4B88-AB8C-CF758D73031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B738A3-B373-4C21-8E6D-0ABF46396E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Panel Vs. Group Interviews</a:t>
            </a:r>
            <a:endParaRPr lang="en-GB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FA5A261E-C916-477E-8552-1EB2C48BC3F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81744944"/>
              </p:ext>
            </p:extLst>
          </p:nvPr>
        </p:nvGraphicFramePr>
        <p:xfrm>
          <a:off x="547688" y="1076241"/>
          <a:ext cx="7123562" cy="40672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A33D9B-62A7-4F4F-9824-6C1C936D8B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4612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891B9E4-77DE-4C7E-A1DF-88DF90CAD1C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5B8A9D5-920B-4B13-BECE-0C789AA643B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1AF1BE1-224D-4FFA-B26A-3B1E0DEA9D2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639B6E3-D269-4C05-9F61-68D0D22E6C4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785250A-1A26-4F22-951C-C5DF1A39E60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9F76721-58EA-4ECB-9A7E-EF780613AE6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8AE35F-6A04-443A-BF18-A5971E54B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5770" y="477844"/>
            <a:ext cx="2851707" cy="3942278"/>
          </a:xfrm>
        </p:spPr>
        <p:txBody>
          <a:bodyPr>
            <a:normAutofit/>
          </a:bodyPr>
          <a:lstStyle/>
          <a:p>
            <a:r>
              <a:rPr lang="en-US" sz="3600"/>
              <a:t>Types of Interviews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B76C8C1-19DC-4ACF-B9F2-E5AC85727E4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3875239" y="227694"/>
          <a:ext cx="4941518" cy="44225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68286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D0D807A-A7F2-4494-8597-C38B971D4C6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250"/>
                                        <p:tgtEl>
                                          <p:spTgt spid="5">
                                            <p:graphicEl>
                                              <a:dgm id="{4D0D807A-A7F2-4494-8597-C38B971D4C6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8FEC6AF-26DB-423E-A60F-41E710C3AA8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250"/>
                                        <p:tgtEl>
                                          <p:spTgt spid="5">
                                            <p:graphicEl>
                                              <a:dgm id="{88FEC6AF-26DB-423E-A60F-41E710C3AA8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B8C70F3-2E0A-4E90-B37C-5215468CA09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3" dur="250"/>
                                        <p:tgtEl>
                                          <p:spTgt spid="5">
                                            <p:graphicEl>
                                              <a:dgm id="{1B8C70F3-2E0A-4E90-B37C-5215468CA09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7352E38-BF73-4F64-92B6-6EC98499F13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8" dur="250"/>
                                        <p:tgtEl>
                                          <p:spTgt spid="5">
                                            <p:graphicEl>
                                              <a:dgm id="{E7352E38-BF73-4F64-92B6-6EC98499F13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6023109-F615-4D96-9A68-7829093796D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1" dur="250"/>
                                        <p:tgtEl>
                                          <p:spTgt spid="5">
                                            <p:graphicEl>
                                              <a:dgm id="{F6023109-F615-4D96-9A68-7829093796D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C157D4B-D566-4874-97BC-FB402CF4019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4" dur="250"/>
                                        <p:tgtEl>
                                          <p:spTgt spid="5">
                                            <p:graphicEl>
                                              <a:dgm id="{7C157D4B-D566-4874-97BC-FB402CF4019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6E95657-4738-4823-B56A-9DF0C3038EE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9" dur="250"/>
                                        <p:tgtEl>
                                          <p:spTgt spid="5">
                                            <p:graphicEl>
                                              <a:dgm id="{76E95657-4738-4823-B56A-9DF0C3038EE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5354642-2D59-4B61-A18B-CB58F0ACCE2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2" dur="250"/>
                                        <p:tgtEl>
                                          <p:spTgt spid="5">
                                            <p:graphicEl>
                                              <a:dgm id="{A5354642-2D59-4B61-A18B-CB58F0ACCE2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9A0FA1F6-4BBC-4A63-A038-20D7D7AC68E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5" dur="250"/>
                                        <p:tgtEl>
                                          <p:spTgt spid="5">
                                            <p:graphicEl>
                                              <a:dgm id="{9A0FA1F6-4BBC-4A63-A038-20D7D7AC68E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67D4D37-E19E-404E-AF8D-8BB3598FBCC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0" dur="250"/>
                                        <p:tgtEl>
                                          <p:spTgt spid="5">
                                            <p:graphicEl>
                                              <a:dgm id="{067D4D37-E19E-404E-AF8D-8BB3598FBCC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AAC0912-989F-4133-8800-A58432538DA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3" dur="250"/>
                                        <p:tgtEl>
                                          <p:spTgt spid="5">
                                            <p:graphicEl>
                                              <a:dgm id="{DAAC0912-989F-4133-8800-A58432538DA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9F9DC6D7-6171-4732-BCD1-E873ABEE417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6" dur="250"/>
                                        <p:tgtEl>
                                          <p:spTgt spid="5">
                                            <p:graphicEl>
                                              <a:dgm id="{9F9DC6D7-6171-4732-BCD1-E873ABEE417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A2FA9D-6694-4469-B29C-7717173A57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589" y="817296"/>
            <a:ext cx="2732412" cy="3434727"/>
          </a:xfrm>
        </p:spPr>
        <p:txBody>
          <a:bodyPr>
            <a:normAutofit/>
          </a:bodyPr>
          <a:lstStyle/>
          <a:p>
            <a:pPr algn="r"/>
            <a:r>
              <a:rPr lang="en-US" sz="3450" dirty="0"/>
              <a:t>Structured Interviews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785530BA-4A65-434A-AAF8-B8CBEF5775C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45629784"/>
              </p:ext>
            </p:extLst>
          </p:nvPr>
        </p:nvGraphicFramePr>
        <p:xfrm>
          <a:off x="3244906" y="307497"/>
          <a:ext cx="5839753" cy="40563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85010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282CCC7-C5F5-4E16-B861-87FF4977611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F5EA2BB-08EB-475A-9D6E-84DEDE20585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D897515-94A5-447D-9141-610AA694830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1D6AB8D0-AF48-4B3E-BB61-B9E133D69AE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2589E57-B707-4D1E-8CC4-77588484BAC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5713E2C-7C6E-41C2-8A3E-4A3EF06421E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1197300-419E-4A4C-993D-44C4DB96F43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5B012535-F26A-4578-B316-2B0C5B9B7EB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7D28F8F-2442-4DFA-B6D8-1D4EB6EA751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59BAF-4F51-4AEF-8397-A05D65926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38676"/>
            <a:ext cx="2522019" cy="3386175"/>
          </a:xfrm>
        </p:spPr>
        <p:txBody>
          <a:bodyPr>
            <a:normAutofit/>
          </a:bodyPr>
          <a:lstStyle/>
          <a:p>
            <a:pPr algn="r"/>
            <a:r>
              <a:rPr lang="en-US" sz="2700" dirty="0"/>
              <a:t>Unstructured Interviews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413F9539-D906-4132-90D7-B8B1F78F4F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78275165"/>
              </p:ext>
            </p:extLst>
          </p:nvPr>
        </p:nvGraphicFramePr>
        <p:xfrm>
          <a:off x="3002145" y="275129"/>
          <a:ext cx="6060935" cy="43535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718602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F2C48299-FE10-477B-B695-155BC219359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120952D0-7A87-4874-836F-5F5C189609B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6D4F9DB4-F579-4920-AE56-F0C1B1A07A1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21784983-C0EC-4CD2-85B9-F5BD73FD59D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2AAEAE19-1294-45C0-BD1D-02F08B08E1E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EB9F8620-6683-403E-8D83-306822DCCD2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742DFE50-F024-4EDA-9BC7-FFCB486E7CB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E4FE2EF3-8790-4FE4-BFA5-6BC240BFF5A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8210FEE6-BDC8-4BB3-B623-65CAA34ADA6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Sub>
          <a:bldDgm bld="one"/>
        </p:bldSub>
      </p:bldGraphic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7A0ECC-EB6F-47F8-BCE9-DAAAEB43E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55410" y="890123"/>
            <a:ext cx="2756688" cy="3361899"/>
          </a:xfrm>
        </p:spPr>
        <p:txBody>
          <a:bodyPr>
            <a:normAutofit/>
          </a:bodyPr>
          <a:lstStyle/>
          <a:p>
            <a:pPr algn="r"/>
            <a:r>
              <a:rPr lang="en-US" sz="3450" dirty="0"/>
              <a:t>Semi-Structured Interviews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BF3398-F50F-45DF-941C-6FCAF1D31B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41445" y="1236652"/>
            <a:ext cx="3527136" cy="3015370"/>
          </a:xfrm>
        </p:spPr>
        <p:txBody>
          <a:bodyPr anchor="ctr">
            <a:normAutofit/>
          </a:bodyPr>
          <a:lstStyle/>
          <a:p>
            <a:pPr algn="just"/>
            <a:endParaRPr lang="en-US" sz="1800" dirty="0"/>
          </a:p>
          <a:p>
            <a:pPr algn="just"/>
            <a:endParaRPr lang="en-US" sz="1800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3FD5A8AB-9AB8-4857-A607-5B9C20C89EF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29099915"/>
              </p:ext>
            </p:extLst>
          </p:nvPr>
        </p:nvGraphicFramePr>
        <p:xfrm>
          <a:off x="3048000" y="258945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697850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285395-3454-4035-99B3-AC56748726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653" y="446832"/>
            <a:ext cx="7838694" cy="994172"/>
          </a:xfrm>
        </p:spPr>
        <p:txBody>
          <a:bodyPr anchor="ctr">
            <a:normAutofit/>
          </a:bodyPr>
          <a:lstStyle/>
          <a:p>
            <a:r>
              <a:rPr lang="en-US" dirty="0"/>
              <a:t>Selecting your Subjects</a:t>
            </a:r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8D5FFBE5-6075-416B-BF76-285D7B5D093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9205409"/>
              </p:ext>
            </p:extLst>
          </p:nvPr>
        </p:nvGraphicFramePr>
        <p:xfrm>
          <a:off x="1268016" y="1449096"/>
          <a:ext cx="7099149" cy="34223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87213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8E9697B7-2ABE-4E3A-A316-904C7BD7682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9">
                                            <p:graphicEl>
                                              <a:dgm id="{8E9697B7-2ABE-4E3A-A316-904C7BD7682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4AA4976B-610A-46D7-A7A2-D4C330EDB75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9">
                                            <p:graphicEl>
                                              <a:dgm id="{4AA4976B-610A-46D7-A7A2-D4C330EDB75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49C4D814-07D4-442F-A05F-468090DF166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9">
                                            <p:graphicEl>
                                              <a:dgm id="{49C4D814-07D4-442F-A05F-468090DF166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D2A6A828-D259-4550-B974-3B1562E3E70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9">
                                            <p:graphicEl>
                                              <a:dgm id="{D2A6A828-D259-4550-B974-3B1562E3E70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15267D1B-F04A-4ABE-97C6-C71FF38D996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9">
                                            <p:graphicEl>
                                              <a:dgm id="{15267D1B-F04A-4ABE-97C6-C71FF38D996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C3F26160-F58D-4F20-B81A-EAAFEC4D2BA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9">
                                            <p:graphicEl>
                                              <a:dgm id="{C3F26160-F58D-4F20-B81A-EAAFEC4D2BA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>
        <p:bldSub>
          <a:bldDgm bld="lvlOne"/>
        </p:bldSub>
      </p:bldGraphic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285395-3454-4035-99B3-AC56748726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653" y="454924"/>
            <a:ext cx="7838694" cy="994172"/>
          </a:xfrm>
        </p:spPr>
        <p:txBody>
          <a:bodyPr anchor="ctr">
            <a:normAutofit/>
          </a:bodyPr>
          <a:lstStyle/>
          <a:p>
            <a:r>
              <a:rPr lang="en-US" dirty="0"/>
              <a:t>Selecting your Subjects</a:t>
            </a:r>
          </a:p>
        </p:txBody>
      </p:sp>
      <p:graphicFrame>
        <p:nvGraphicFramePr>
          <p:cNvPr id="5" name="Content Placeholder 3">
            <a:extLst>
              <a:ext uri="{FF2B5EF4-FFF2-40B4-BE49-F238E27FC236}">
                <a16:creationId xmlns:a16="http://schemas.microsoft.com/office/drawing/2014/main" id="{BFF1A022-603B-4E76-976A-C875FA92DBEC}"/>
              </a:ext>
            </a:extLst>
          </p:cNvPr>
          <p:cNvGraphicFramePr>
            <a:graphicFrameLocks/>
          </p:cNvGraphicFramePr>
          <p:nvPr/>
        </p:nvGraphicFramePr>
        <p:xfrm>
          <a:off x="1268016" y="2007393"/>
          <a:ext cx="6607969" cy="17145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44037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EEE35B2-B5C5-4996-819F-0B82254980F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>
                                            <p:graphicEl>
                                              <a:dgm id="{AEEE35B2-B5C5-4996-819F-0B82254980F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2684DFC-CFBA-4EAD-9EB8-3A869BFA1BD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5">
                                            <p:graphicEl>
                                              <a:dgm id="{62684DFC-CFBA-4EAD-9EB8-3A869BFA1BD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A6AAFF2-636C-4621-A90A-F757E431ADE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5">
                                            <p:graphicEl>
                                              <a:dgm id="{2A6AAFF2-636C-4621-A90A-F757E431ADE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E0DCADC-6DF5-4EF2-95B7-EC150AFCE0A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5">
                                            <p:graphicEl>
                                              <a:dgm id="{AE0DCADC-6DF5-4EF2-95B7-EC150AFCE0A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lvlOne"/>
        </p:bldSub>
      </p:bldGraphic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B11037D6-03D2-4700-93B3-E8E33B99D42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84629113"/>
              </p:ext>
            </p:extLst>
          </p:nvPr>
        </p:nvGraphicFramePr>
        <p:xfrm>
          <a:off x="59341" y="291313"/>
          <a:ext cx="6778428" cy="47281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65721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ABE0C6F2-3EDB-4092-89F6-3F0EABBABC7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C7E9C37D-CB1F-4A80-B687-E8704AF72C5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E88E194A-D64F-4FBE-A732-DFE5702BB6B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0C90ACF0-46AD-4FF4-9D7F-64FCE495CB9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84E5E03F-5FB5-40DD-8AEF-350615D7EA4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C38F7432-56EF-49BA-926B-7CF541F6A3C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EE784ABF-7700-48E2-BB1C-CD50DDA7216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129D838F-C2D5-4CB5-8964-56863BD2156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D9AFE54B-AB8B-4851-9526-6326E91087D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F8E26303-C806-428D-9BB0-63C2BA9D58A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47DBEB62-7217-41F3-9348-7D30715782F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9F991B33-E731-41A4-812F-829A7869083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B0562184-1BB9-4354-8F7F-994C883A1D3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4E944BDD-7320-42DE-97F5-9AE9A361B9F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8BE33DEC-32A8-45DE-AEB7-B5754F865FE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E4F2C866-2967-4FF4-A7A6-46D0129304F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CA056906-F6AB-4634-B006-16985421836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391541B5-5918-4B6B-A2F6-CF48E7D25B0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817AA4FE-4138-4B58-B370-4AC0277A7C0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B0F7E302-A294-472D-ADBD-8FE5627739E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26AF30FB-FCC6-467B-81B9-7567EAF70D3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4BC7F850-4EB9-432B-814D-DB7EAC2256E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4B8BFB1B-2B1F-4A62-8024-188FF642334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FF308D71-6C08-4084-92F3-CFB7F860384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A29A8C18-D5E7-4DD7-A0B2-1B3E9DE0796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0FE69BFB-02A4-4086-B740-3B461868EF2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292B828A-1A73-4925-84A2-CF0E6346595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C74D1BFB-4AD6-4FA3-A31F-25DB99CB0B5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BC5E71B6-7C0F-4121-87F7-0389B8FC763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6A6C18C5-EA2C-4171-931B-8C3407E2AE5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AA0B9311-5687-4E85-923A-FB746942FB1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C0CABFDC-4716-4F4C-A621-580771B67C9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25247704-E569-4045-9A51-57F01671FBA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A1C70E32-123D-4F2A-9760-FE4072348C4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41741166-3BC2-4CC1-958A-D7738C5BC28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D5C7E509-484B-4CD1-B770-5FF2A59CD99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AFE6095E-C9C4-435F-92F3-DE2DC887AEA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8251A42B-A607-4F55-8175-28CA982A548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D6413789-C038-4916-94EC-A274F06E48C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02CE6B2D-43DE-422F-A9BC-F48813E6770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Sub>
          <a:bldDgm bld="one"/>
        </p:bldSub>
      </p:bldGraphic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B11037D6-03D2-4700-93B3-E8E33B99D42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01872908"/>
              </p:ext>
            </p:extLst>
          </p:nvPr>
        </p:nvGraphicFramePr>
        <p:xfrm>
          <a:off x="213090" y="-485523"/>
          <a:ext cx="6778428" cy="47281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15732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ABE0C6F2-3EDB-4092-89F6-3F0EABBABC7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C7E9C37D-CB1F-4A80-B687-E8704AF72C5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E88E194A-D64F-4FBE-A732-DFE5702BB6B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0C90ACF0-46AD-4FF4-9D7F-64FCE495CB9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84E5E03F-5FB5-40DD-8AEF-350615D7EA4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C38F7432-56EF-49BA-926B-7CF541F6A3C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EE784ABF-7700-48E2-BB1C-CD50DDA7216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129D838F-C2D5-4CB5-8964-56863BD2156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D9AFE54B-AB8B-4851-9526-6326E91087D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F8E26303-C806-428D-9BB0-63C2BA9D58A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47DBEB62-7217-41F3-9348-7D30715782F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9F991B33-E731-41A4-812F-829A7869083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B0562184-1BB9-4354-8F7F-994C883A1D3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4E944BDD-7320-42DE-97F5-9AE9A361B9F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8BE33DEC-32A8-45DE-AEB7-B5754F865FE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E4F2C866-2967-4FF4-A7A6-46D0129304F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099040E7-FEA9-4C52-ABCE-22DB272158A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D05237D2-3781-4021-8D04-67AB2062E1D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6CBD69C9-83D1-4528-A386-28BE70D599C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C1798667-7F03-4670-8980-2632889418A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DCEDB85D-A7F6-4B06-B9B5-E40EBE6154D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54207E37-0A07-466E-8552-1049AB2298D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0CAF10C2-6A7B-49BD-90E4-663F51B1EB2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864EC17A-A9A3-4A71-99A8-899073A4E58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C8182C31-A22E-4940-A594-194571351D8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01203FBA-FBCC-47AE-AD28-E14696EAAB1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AA5502B4-56FC-40A2-AD63-4D6FE92DA71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527930C9-4D62-43F8-92B3-5803104DE6C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5EF8F3E1-3EBE-4E6F-B048-1930173A5F2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1144A059-FDF3-4536-9D6E-D9D4BA5CE62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54F4A3BB-CC06-455F-B7CE-5B11E9EF5FE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5BA4FE91-CE07-4A05-B97F-A0A9E691F4E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Sub>
          <a:bldDgm bld="one"/>
        </p:bldSub>
      </p:bldGraphic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BA5818-CBDD-4854-9B89-1CE0382D78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Errors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7754BCD4-F1C1-4AED-B10F-43826257CAD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76416956"/>
              </p:ext>
            </p:extLst>
          </p:nvPr>
        </p:nvGraphicFramePr>
        <p:xfrm>
          <a:off x="628650" y="1369219"/>
          <a:ext cx="7886700" cy="32635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92186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3F5ECF1-1733-4233-AC9C-E3AE9D3C122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>
                                            <p:graphicEl>
                                              <a:dgm id="{C3F5ECF1-1733-4233-AC9C-E3AE9D3C122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65E13F9-2D0B-4579-95AF-9BABA5DE12E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5">
                                            <p:graphicEl>
                                              <a:dgm id="{F65E13F9-2D0B-4579-95AF-9BABA5DE12E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27B8A9D-4DE6-452B-8E44-8C2CF0C9F96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5">
                                            <p:graphicEl>
                                              <a:dgm id="{E27B8A9D-4DE6-452B-8E44-8C2CF0C9F96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F9CE6F5-72E3-4BC8-A5A3-399EB20EF43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5">
                                            <p:graphicEl>
                                              <a:dgm id="{DF9CE6F5-72E3-4BC8-A5A3-399EB20EF43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1DE6914-860C-44C8-9B07-047B19E0053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5">
                                            <p:graphicEl>
                                              <a:dgm id="{F1DE6914-860C-44C8-9B07-047B19E0053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40123E9-A123-4D27-84F3-4690D521EC9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5">
                                            <p:graphicEl>
                                              <a:dgm id="{F40123E9-A123-4D27-84F3-4690D521EC9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C2225ED-9F7B-47C1-B7DC-C4F94B7163A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5">
                                            <p:graphicEl>
                                              <a:dgm id="{FC2225ED-9F7B-47C1-B7DC-C4F94B7163A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F76F8D3-66D8-413D-A268-820958F89D6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5">
                                            <p:graphicEl>
                                              <a:dgm id="{EF76F8D3-66D8-413D-A268-820958F89D6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9D34A-06B2-4B23-A29C-A8FD07E6D2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634" y="1641735"/>
            <a:ext cx="3364706" cy="2628900"/>
          </a:xfrm>
        </p:spPr>
        <p:txBody>
          <a:bodyPr anchor="t">
            <a:normAutofit/>
          </a:bodyPr>
          <a:lstStyle/>
          <a:p>
            <a:pPr algn="ctr"/>
            <a:r>
              <a:rPr lang="en-US" sz="3200" b="1" dirty="0"/>
              <a:t>Designing Interview Questions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1D53E66B-A157-4585-8678-DB518C19BBF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56023294"/>
              </p:ext>
            </p:extLst>
          </p:nvPr>
        </p:nvGraphicFramePr>
        <p:xfrm>
          <a:off x="2462844" y="206635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 descr="Shape&#10;&#10;Description automatically generated with low confidence">
            <a:extLst>
              <a:ext uri="{FF2B5EF4-FFF2-40B4-BE49-F238E27FC236}">
                <a16:creationId xmlns:a16="http://schemas.microsoft.com/office/drawing/2014/main" id="{B6C30EA6-1F0B-4A74-9238-B1E7C56C718D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bright="70000" contrast="-70000"/>
          </a:blip>
          <a:stretch>
            <a:fillRect/>
          </a:stretch>
        </p:blipFill>
        <p:spPr>
          <a:xfrm>
            <a:off x="2574786" y="382019"/>
            <a:ext cx="542166" cy="542166"/>
          </a:xfrm>
          <a:prstGeom prst="rect">
            <a:avLst/>
          </a:prstGeom>
        </p:spPr>
      </p:pic>
      <p:pic>
        <p:nvPicPr>
          <p:cNvPr id="7" name="Picture 6" descr="Shape&#10;&#10;Description automatically generated with low confidence">
            <a:extLst>
              <a:ext uri="{FF2B5EF4-FFF2-40B4-BE49-F238E27FC236}">
                <a16:creationId xmlns:a16="http://schemas.microsoft.com/office/drawing/2014/main" id="{0DB401AF-6480-4363-A41B-E744F8A89803}"/>
              </a:ext>
            </a:extLst>
          </p:cNvPr>
          <p:cNvPicPr>
            <a:picLocks noChangeAspect="1"/>
          </p:cNvPicPr>
          <p:nvPr/>
        </p:nvPicPr>
        <p:blipFill>
          <a:blip r:embed="rId8">
            <a:lum bright="70000" contrast="-70000"/>
          </a:blip>
          <a:stretch>
            <a:fillRect/>
          </a:stretch>
        </p:blipFill>
        <p:spPr>
          <a:xfrm>
            <a:off x="2922174" y="1229042"/>
            <a:ext cx="542166" cy="542166"/>
          </a:xfrm>
          <a:prstGeom prst="rect">
            <a:avLst/>
          </a:prstGeom>
        </p:spPr>
      </p:pic>
      <p:pic>
        <p:nvPicPr>
          <p:cNvPr id="9" name="Picture 8" descr="Shape&#10;&#10;Description automatically generated with low confidence">
            <a:extLst>
              <a:ext uri="{FF2B5EF4-FFF2-40B4-BE49-F238E27FC236}">
                <a16:creationId xmlns:a16="http://schemas.microsoft.com/office/drawing/2014/main" id="{2FE413D7-8A68-4E0F-A1D5-2DF4B3DEDD6D}"/>
              </a:ext>
            </a:extLst>
          </p:cNvPr>
          <p:cNvPicPr>
            <a:picLocks noChangeAspect="1"/>
          </p:cNvPicPr>
          <p:nvPr/>
        </p:nvPicPr>
        <p:blipFill>
          <a:blip r:embed="rId9">
            <a:lum bright="70000" contrast="-70000"/>
          </a:blip>
          <a:stretch>
            <a:fillRect/>
          </a:stretch>
        </p:blipFill>
        <p:spPr>
          <a:xfrm>
            <a:off x="3052217" y="1967552"/>
            <a:ext cx="542166" cy="542166"/>
          </a:xfrm>
          <a:prstGeom prst="rect">
            <a:avLst/>
          </a:prstGeom>
        </p:spPr>
      </p:pic>
      <p:pic>
        <p:nvPicPr>
          <p:cNvPr id="11" name="Picture 10" descr="Shape&#10;&#10;Description automatically generated with low confidence">
            <a:extLst>
              <a:ext uri="{FF2B5EF4-FFF2-40B4-BE49-F238E27FC236}">
                <a16:creationId xmlns:a16="http://schemas.microsoft.com/office/drawing/2014/main" id="{357D8697-4D92-4518-95B3-29C03BA1BC32}"/>
              </a:ext>
            </a:extLst>
          </p:cNvPr>
          <p:cNvPicPr>
            <a:picLocks noChangeAspect="1"/>
          </p:cNvPicPr>
          <p:nvPr/>
        </p:nvPicPr>
        <p:blipFill>
          <a:blip r:embed="rId10">
            <a:lum bright="70000" contrast="-70000"/>
          </a:blip>
          <a:stretch>
            <a:fillRect/>
          </a:stretch>
        </p:blipFill>
        <p:spPr>
          <a:xfrm>
            <a:off x="2925876" y="2751689"/>
            <a:ext cx="538464" cy="538464"/>
          </a:xfrm>
          <a:prstGeom prst="rect">
            <a:avLst/>
          </a:prstGeom>
        </p:spPr>
      </p:pic>
      <p:pic>
        <p:nvPicPr>
          <p:cNvPr id="13" name="Picture 12" descr="Shape&#10;&#10;Description automatically generated with low confidence">
            <a:extLst>
              <a:ext uri="{FF2B5EF4-FFF2-40B4-BE49-F238E27FC236}">
                <a16:creationId xmlns:a16="http://schemas.microsoft.com/office/drawing/2014/main" id="{B4D530E7-F73E-4BB0-BE37-B5D206FE8997}"/>
              </a:ext>
            </a:extLst>
          </p:cNvPr>
          <p:cNvPicPr>
            <a:picLocks noChangeAspect="1"/>
          </p:cNvPicPr>
          <p:nvPr/>
        </p:nvPicPr>
        <p:blipFill>
          <a:blip r:embed="rId11">
            <a:lum bright="70000" contrast="-70000"/>
          </a:blip>
          <a:stretch>
            <a:fillRect/>
          </a:stretch>
        </p:blipFill>
        <p:spPr>
          <a:xfrm>
            <a:off x="2618680" y="3528029"/>
            <a:ext cx="433537" cy="433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673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F9F372E-66B7-487C-880C-CF48C8C3DDD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13E5EF98-D700-4C0D-830C-54EB9C816C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5EEACCEC-051D-4E74-AE17-F1D94A97545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F561116-8CDE-49E2-86C0-22E48FE6780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57A7684B-F310-4C41-BB45-B10F4116DB8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B16F0A2-CA16-45ED-B04E-DC6197AC7F3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0F72A1B-E57C-4220-B817-2ACBA136889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0A5F37C-E372-40E8-8D1C-F3A47E460BC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8A60A70-1A60-4699-8D5F-6CA47661E75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E66A1E2-E7B5-498B-A21C-2BDEA514387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1E72B098-8C71-474D-B7AB-7ED1A2BD951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9D34A-06B2-4B23-A29C-A8FD07E6D2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451" y="942975"/>
            <a:ext cx="3336131" cy="2628900"/>
          </a:xfrm>
        </p:spPr>
        <p:txBody>
          <a:bodyPr anchor="t">
            <a:normAutofit/>
          </a:bodyPr>
          <a:lstStyle/>
          <a:p>
            <a:r>
              <a:rPr lang="en-US" b="1" dirty="0"/>
              <a:t>Types of Questions 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14F26DA8-49E1-4E5B-82B1-CFAEF3D6F9C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46729333"/>
              </p:ext>
            </p:extLst>
          </p:nvPr>
        </p:nvGraphicFramePr>
        <p:xfrm>
          <a:off x="2681161" y="829015"/>
          <a:ext cx="5378506" cy="36822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5828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97B626F-4DD1-454F-9396-6AB0464F160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A8C7B39-5625-4A64-B9F2-8BBAE08B331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17EAAFD-C059-4271-8671-0ACE9FE5E6B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D9A229C-376B-4116-8A09-9176D3CF399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02C6D10-ED59-4023-AD80-35390B22C45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A649F37-C2E7-4CED-9AA9-25261544EC5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84B7C19-0FEB-4C56-9A55-D2C51262253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2592220-2B61-45A2-A01F-546A1B34D53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6A6100C-1BA3-4313-B912-9344C160341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5F6E400E-23B8-477C-A308-EBF49D72610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1E0A3-5E24-4193-9A25-8D7D517107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Sources for Job Postings 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9B3A22-934E-44C5-91B6-C992085696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124" y="1271600"/>
            <a:ext cx="6694247" cy="3297900"/>
          </a:xfrm>
        </p:spPr>
        <p:txBody>
          <a:bodyPr/>
          <a:lstStyle/>
          <a:p>
            <a:r>
              <a:rPr lang="en-US" dirty="0"/>
              <a:t>www.twitjobsearch.com (look up jobs posted online)</a:t>
            </a:r>
          </a:p>
          <a:p>
            <a:r>
              <a:rPr lang="en-US" dirty="0"/>
              <a:t>www.indeed.com </a:t>
            </a:r>
          </a:p>
          <a:p>
            <a:r>
              <a:rPr lang="en-US" dirty="0"/>
              <a:t>www.rozee.pk</a:t>
            </a:r>
          </a:p>
          <a:p>
            <a:endParaRPr lang="en-US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033E5C-1056-4545-9AA9-AB3EEAD7C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990836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3D28B5-35CC-4FC0-B0A3-3C87E55F79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Resources 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D4228E-1A64-4AB5-974A-B58654AE7D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124" y="1271600"/>
            <a:ext cx="8191273" cy="3297900"/>
          </a:xfrm>
        </p:spPr>
        <p:txBody>
          <a:bodyPr/>
          <a:lstStyle/>
          <a:p>
            <a:r>
              <a:rPr lang="en-GB" dirty="0">
                <a:hlinkClick r:id="rId3"/>
              </a:rPr>
              <a:t>https://youtu.be/BxPy_-cl4mY</a:t>
            </a:r>
            <a:r>
              <a:rPr lang="en-GB" dirty="0"/>
              <a:t> [Resume Words to Include and Avoid 1:34 min]</a:t>
            </a:r>
          </a:p>
          <a:p>
            <a:r>
              <a:rPr lang="en-GB" dirty="0">
                <a:hlinkClick r:id="rId4"/>
              </a:rPr>
              <a:t>https://youtu.be/enD8mK9Zvwo</a:t>
            </a:r>
            <a:r>
              <a:rPr lang="en-GB" dirty="0"/>
              <a:t> [How to Prepare for a Job Interview 3 min]</a:t>
            </a:r>
          </a:p>
          <a:p>
            <a:r>
              <a:rPr lang="en-GB" dirty="0">
                <a:hlinkClick r:id="rId5"/>
              </a:rPr>
              <a:t>https://youtu.be/Si4GLeQoqLA</a:t>
            </a:r>
            <a:r>
              <a:rPr lang="en-GB" dirty="0"/>
              <a:t> [</a:t>
            </a:r>
            <a:r>
              <a:rPr lang="en-US" b="0" i="0" dirty="0">
                <a:effectLst/>
                <a:latin typeface="Roboto" panose="02000000000000000000" pitchFamily="2" charset="0"/>
              </a:rPr>
              <a:t>How To Ace Your Job Interview Over Zoom | Forbes]</a:t>
            </a:r>
          </a:p>
          <a:p>
            <a:r>
              <a:rPr lang="en-US" b="0" i="0" dirty="0">
                <a:effectLst/>
                <a:latin typeface="Roboto" panose="02000000000000000000" pitchFamily="2" charset="0"/>
                <a:hlinkClick r:id="rId6"/>
              </a:rPr>
              <a:t>https://youtu.be/HG68Ymazo18</a:t>
            </a:r>
            <a:r>
              <a:rPr lang="en-US" dirty="0">
                <a:latin typeface="Roboto" panose="02000000000000000000" pitchFamily="2" charset="0"/>
              </a:rPr>
              <a:t> [Top Interview Tips: Common Questions, Body Language &amp; More 5 min]</a:t>
            </a:r>
            <a:endParaRPr lang="en-US" b="0" i="0" dirty="0">
              <a:effectLst/>
              <a:latin typeface="Roboto" panose="02000000000000000000" pitchFamily="2" charset="0"/>
            </a:endParaRP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BC3711-198F-49B4-A487-C1F3DA6023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38562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BA5818-CBDD-4854-9B89-1CE0382D78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Errors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40C2025-6F61-4182-8A0F-40470169168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67794281"/>
              </p:ext>
            </p:extLst>
          </p:nvPr>
        </p:nvGraphicFramePr>
        <p:xfrm>
          <a:off x="628650" y="1369219"/>
          <a:ext cx="7886700" cy="32635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62835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A36B605-BB5A-4FFD-83BB-29E35EB548F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>
                                            <p:graphicEl>
                                              <a:dgm id="{6A36B605-BB5A-4FFD-83BB-29E35EB548F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8223756-EC5D-48B1-B0CE-5D9F89D1DCE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4">
                                            <p:graphicEl>
                                              <a:dgm id="{78223756-EC5D-48B1-B0CE-5D9F89D1DCE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9171786-BC9A-41B3-84D9-32657F60EF1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4">
                                            <p:graphicEl>
                                              <a:dgm id="{99171786-BC9A-41B3-84D9-32657F60EF1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FEA023F-A296-4FE2-BF1B-7B2F7389668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4">
                                            <p:graphicEl>
                                              <a:dgm id="{7FEA023F-A296-4FE2-BF1B-7B2F7389668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E310A44-EF96-4AB6-AA6E-D3B7DE0A7E7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4">
                                            <p:graphicEl>
                                              <a:dgm id="{BE310A44-EF96-4AB6-AA6E-D3B7DE0A7E7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E5AA2C5-71B0-4851-A213-4A90E173128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4">
                                            <p:graphicEl>
                                              <a:dgm id="{CE5AA2C5-71B0-4851-A213-4A90E173128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73E58A0-9E8C-4C7D-B9DD-9AD3AC42195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4">
                                            <p:graphicEl>
                                              <a:dgm id="{973E58A0-9E8C-4C7D-B9DD-9AD3AC42195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1FC6E41-1AB1-4C5B-94EE-8D90980CAF2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4">
                                            <p:graphicEl>
                                              <a:dgm id="{31FC6E41-1AB1-4C5B-94EE-8D90980CAF2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057345-6E07-49CE-B3FC-451DB0EAD9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Electronic Resumes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19099E1-F1D4-4185-B1AD-2252C1E4EBD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69831821"/>
              </p:ext>
            </p:extLst>
          </p:nvPr>
        </p:nvGraphicFramePr>
        <p:xfrm>
          <a:off x="628650" y="1387080"/>
          <a:ext cx="7886700" cy="34432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65038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9DA2C8A-6759-4D0E-BDA2-E8E86CD93D8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>
                                            <p:graphicEl>
                                              <a:dgm id="{69DA2C8A-6759-4D0E-BDA2-E8E86CD93D8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2246849-0620-4BC3-8666-C1689BAFCCB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4">
                                            <p:graphicEl>
                                              <a:dgm id="{F2246849-0620-4BC3-8666-C1689BAFCCB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AE517D7-1AD5-43A3-AC5A-4B480D4815B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4">
                                            <p:graphicEl>
                                              <a:dgm id="{6AE517D7-1AD5-43A3-AC5A-4B480D4815B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7DDB485-F9D9-4AB4-8E94-5C0D48CD66B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4">
                                            <p:graphicEl>
                                              <a:dgm id="{97DDB485-F9D9-4AB4-8E94-5C0D48CD66B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B1C5912-0CE3-4B2D-A054-0725ADCD2D8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4">
                                            <p:graphicEl>
                                              <a:dgm id="{8B1C5912-0CE3-4B2D-A054-0725ADCD2D8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9399137-BA11-46B7-9524-69EDC649A7D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4">
                                            <p:graphicEl>
                                              <a:dgm id="{79399137-BA11-46B7-9524-69EDC649A7D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F0B4FE9-8A6C-4B25-8D96-691678750F2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4">
                                            <p:graphicEl>
                                              <a:dgm id="{FF0B4FE9-8A6C-4B25-8D96-691678750F2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E1B5114-21EE-4195-BFC4-0EC29360A37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4">
                                            <p:graphicEl>
                                              <a:dgm id="{DE1B5114-21EE-4195-BFC4-0EC29360A37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3BBE71C-896C-4BF1-BF4E-FB72D569BA5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4">
                                            <p:graphicEl>
                                              <a:dgm id="{D3BBE71C-896C-4BF1-BF4E-FB72D569BA5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03157A2-A24E-4CF8-BB5E-CE15E76603B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4">
                                            <p:graphicEl>
                                              <a:dgm id="{303157A2-A24E-4CF8-BB5E-CE15E76603B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BC69D47-38C3-488B-A2BF-6D110D59CD8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4">
                                            <p:graphicEl>
                                              <a:dgm id="{ABC69D47-38C3-488B-A2BF-6D110D59CD8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FFE29E2-9946-47C0-88D3-8EDDE0667CE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50"/>
                                        <p:tgtEl>
                                          <p:spTgt spid="4">
                                            <p:graphicEl>
                                              <a:dgm id="{4FFE29E2-9946-47C0-88D3-8EDDE0667CE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87A0AD-CB8F-4269-87E7-1AFBD33CD4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7009" y="50800"/>
            <a:ext cx="3415886" cy="5041900"/>
          </a:xfrm>
          <a:prstGeom prst="rect">
            <a:avLst/>
          </a:prstGeom>
          <a:noFill/>
        </p:spPr>
      </p:pic>
      <p:sp>
        <p:nvSpPr>
          <p:cNvPr id="2" name="Slide Number Placeholder 1" hidden="1">
            <a:extLst>
              <a:ext uri="{FF2B5EF4-FFF2-40B4-BE49-F238E27FC236}">
                <a16:creationId xmlns:a16="http://schemas.microsoft.com/office/drawing/2014/main" id="{961659B3-D94F-4E87-9365-71EB54130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" smtClean="0"/>
              <a:pPr marL="0" lvl="0" indent="0" algn="ctr" rtl="0">
                <a:spcBef>
                  <a:spcPts val="0"/>
                </a:spcBef>
                <a:spcAft>
                  <a:spcPts val="600"/>
                </a:spcAft>
                <a:buNone/>
              </a:pPr>
              <a:t>7</a:t>
            </a:fld>
            <a:endParaRPr lang="e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CAAD08D-EE79-447B-84F1-EAD9F5E725C8}"/>
              </a:ext>
            </a:extLst>
          </p:cNvPr>
          <p:cNvSpPr txBox="1"/>
          <p:nvPr/>
        </p:nvSpPr>
        <p:spPr>
          <a:xfrm>
            <a:off x="436970" y="525982"/>
            <a:ext cx="33824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tx1"/>
                </a:solidFill>
                <a:latin typeface="Walter Turncoat" panose="020B0604020202020204" charset="0"/>
              </a:rPr>
              <a:t>CV for industry</a:t>
            </a:r>
            <a:endParaRPr lang="en-GB" sz="3200" dirty="0">
              <a:solidFill>
                <a:schemeClr val="tx1"/>
              </a:solidFill>
              <a:latin typeface="Walter Turncoa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94709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 hidden="1">
            <a:extLst>
              <a:ext uri="{FF2B5EF4-FFF2-40B4-BE49-F238E27FC236}">
                <a16:creationId xmlns:a16="http://schemas.microsoft.com/office/drawing/2014/main" id="{961659B3-D94F-4E87-9365-71EB54130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" smtClean="0"/>
              <a:pPr marL="0" lvl="0" indent="0" algn="ctr" rtl="0">
                <a:spcBef>
                  <a:spcPts val="0"/>
                </a:spcBef>
                <a:spcAft>
                  <a:spcPts val="600"/>
                </a:spcAft>
                <a:buNone/>
              </a:pPr>
              <a:t>8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8C610A4-D481-47D8-BD54-E27AABF5C7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2846" y="0"/>
            <a:ext cx="3461047" cy="51435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753B71-9EC9-45E6-B0CA-C79872F435A8}"/>
              </a:ext>
            </a:extLst>
          </p:cNvPr>
          <p:cNvSpPr txBox="1"/>
          <p:nvPr/>
        </p:nvSpPr>
        <p:spPr>
          <a:xfrm>
            <a:off x="436970" y="525982"/>
            <a:ext cx="33824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tx1"/>
                </a:solidFill>
                <a:latin typeface="Walter Turncoat" panose="020B0604020202020204" charset="0"/>
              </a:rPr>
              <a:t>CV for industry</a:t>
            </a:r>
            <a:endParaRPr lang="en-GB" sz="3200" dirty="0">
              <a:solidFill>
                <a:schemeClr val="tx1"/>
              </a:solidFill>
              <a:latin typeface="Walter Turncoa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40109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 hidden="1">
            <a:extLst>
              <a:ext uri="{FF2B5EF4-FFF2-40B4-BE49-F238E27FC236}">
                <a16:creationId xmlns:a16="http://schemas.microsoft.com/office/drawing/2014/main" id="{961659B3-D94F-4E87-9365-71EB54130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" smtClean="0"/>
              <a:pPr marL="0" lvl="0" indent="0" algn="ctr" rtl="0">
                <a:spcBef>
                  <a:spcPts val="0"/>
                </a:spcBef>
                <a:spcAft>
                  <a:spcPts val="600"/>
                </a:spcAft>
                <a:buNone/>
              </a:pPr>
              <a:t>9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2E0216-EE39-4CBA-A09E-548D094F27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2880" y="0"/>
            <a:ext cx="3504009" cy="51435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AD37FFB-2E4B-48F1-8F91-E6898D86EE09}"/>
              </a:ext>
            </a:extLst>
          </p:cNvPr>
          <p:cNvSpPr txBox="1"/>
          <p:nvPr/>
        </p:nvSpPr>
        <p:spPr>
          <a:xfrm>
            <a:off x="436970" y="525982"/>
            <a:ext cx="33824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tx1"/>
                </a:solidFill>
                <a:latin typeface="Walter Turncoat" panose="020B0604020202020204" charset="0"/>
              </a:rPr>
              <a:t>CV for industry</a:t>
            </a:r>
            <a:endParaRPr lang="en-GB" sz="3200" dirty="0">
              <a:solidFill>
                <a:schemeClr val="tx1"/>
              </a:solidFill>
              <a:latin typeface="Walter Turncoa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3626651"/>
      </p:ext>
    </p:extLst>
  </p:cSld>
  <p:clrMapOvr>
    <a:masterClrMapping/>
  </p:clrMapOvr>
</p:sld>
</file>

<file path=ppt/theme/theme1.xml><?xml version="1.0" encoding="utf-8"?>
<a:theme xmlns:a="http://schemas.openxmlformats.org/drawingml/2006/main" name="Osric template">
  <a:themeElements>
    <a:clrScheme name="Custom 347">
      <a:dk1>
        <a:srgbClr val="FFFFFF"/>
      </a:dk1>
      <a:lt1>
        <a:srgbClr val="24272E"/>
      </a:lt1>
      <a:dk2>
        <a:srgbClr val="C6C8D6"/>
      </a:dk2>
      <a:lt2>
        <a:srgbClr val="6B707C"/>
      </a:lt2>
      <a:accent1>
        <a:srgbClr val="FFDD41"/>
      </a:accent1>
      <a:accent2>
        <a:srgbClr val="8CE444"/>
      </a:accent2>
      <a:accent3>
        <a:srgbClr val="5FDEF0"/>
      </a:accent3>
      <a:accent4>
        <a:srgbClr val="7598FF"/>
      </a:accent4>
      <a:accent5>
        <a:srgbClr val="BA64E0"/>
      </a:accent5>
      <a:accent6>
        <a:srgbClr val="FF594C"/>
      </a:accent6>
      <a:hlink>
        <a:srgbClr val="CCDB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4135</TotalTime>
  <Words>1179</Words>
  <Application>Microsoft Office PowerPoint</Application>
  <PresentationFormat>On-screen Show (16:9)</PresentationFormat>
  <Paragraphs>210</Paragraphs>
  <Slides>43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9" baseType="lpstr">
      <vt:lpstr>Walter Turncoat</vt:lpstr>
      <vt:lpstr>Arial</vt:lpstr>
      <vt:lpstr>Calibri</vt:lpstr>
      <vt:lpstr>Nunito</vt:lpstr>
      <vt:lpstr>Roboto</vt:lpstr>
      <vt:lpstr>Osric template</vt:lpstr>
      <vt:lpstr>Job Search</vt:lpstr>
      <vt:lpstr>Profile</vt:lpstr>
      <vt:lpstr>Profile: Sample</vt:lpstr>
      <vt:lpstr>Common Errors</vt:lpstr>
      <vt:lpstr>Common Errors</vt:lpstr>
      <vt:lpstr>Electronic Resumes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Job Application Letters</vt:lpstr>
      <vt:lpstr>PowerPoint Presentation</vt:lpstr>
      <vt:lpstr>Job Application Letter</vt:lpstr>
      <vt:lpstr>Solicited Vs. Unsolicited Job Application Letters</vt:lpstr>
      <vt:lpstr>Guidelines for Job Application Letter</vt:lpstr>
      <vt:lpstr>Guidelines for Job Application Letter</vt:lpstr>
      <vt:lpstr>Guidelines for Job Application Letter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Interview</vt:lpstr>
      <vt:lpstr>Interview: Stages</vt:lpstr>
      <vt:lpstr>Qualities of an Interviewer</vt:lpstr>
      <vt:lpstr>Types of Interviews</vt:lpstr>
      <vt:lpstr>Types of Interviews</vt:lpstr>
      <vt:lpstr>Panel Vs. Group Interviews</vt:lpstr>
      <vt:lpstr>Types of Interviews</vt:lpstr>
      <vt:lpstr>Structured Interviews</vt:lpstr>
      <vt:lpstr>Unstructured Interviews</vt:lpstr>
      <vt:lpstr>Semi-Structured Interviews</vt:lpstr>
      <vt:lpstr>Selecting your Subjects</vt:lpstr>
      <vt:lpstr>Selecting your Subjects</vt:lpstr>
      <vt:lpstr>PowerPoint Presentation</vt:lpstr>
      <vt:lpstr>PowerPoint Presentation</vt:lpstr>
      <vt:lpstr>Designing Interview Questions</vt:lpstr>
      <vt:lpstr>Types of Questions </vt:lpstr>
      <vt:lpstr>Sources for Job Postings </vt:lpstr>
      <vt:lpstr>Additional Resources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cp:lastModifiedBy>Aniqa Jahangeer</cp:lastModifiedBy>
  <cp:revision>25</cp:revision>
  <dcterms:modified xsi:type="dcterms:W3CDTF">2021-11-27T14:40:06Z</dcterms:modified>
</cp:coreProperties>
</file>